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  <p:sldMasterId id="2147483673" r:id="rId6"/>
  </p:sldMasterIdLst>
  <p:notesMasterIdLst>
    <p:notesMasterId r:id="rId83"/>
  </p:notesMasterIdLst>
  <p:sldIdLst>
    <p:sldId id="256" r:id="rId7"/>
    <p:sldId id="263" r:id="rId8"/>
    <p:sldId id="309" r:id="rId9"/>
    <p:sldId id="299" r:id="rId10"/>
    <p:sldId id="307" r:id="rId11"/>
    <p:sldId id="308" r:id="rId12"/>
    <p:sldId id="310" r:id="rId13"/>
    <p:sldId id="257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28" r:id="rId39"/>
    <p:sldId id="336" r:id="rId40"/>
    <p:sldId id="337" r:id="rId41"/>
    <p:sldId id="338" r:id="rId42"/>
    <p:sldId id="339" r:id="rId43"/>
    <p:sldId id="340" r:id="rId44"/>
    <p:sldId id="341" r:id="rId45"/>
    <p:sldId id="342" r:id="rId46"/>
    <p:sldId id="343" r:id="rId47"/>
    <p:sldId id="344" r:id="rId48"/>
    <p:sldId id="345" r:id="rId49"/>
    <p:sldId id="346" r:id="rId50"/>
    <p:sldId id="347" r:id="rId51"/>
    <p:sldId id="348" r:id="rId52"/>
    <p:sldId id="349" r:id="rId53"/>
    <p:sldId id="350" r:id="rId54"/>
    <p:sldId id="374" r:id="rId55"/>
    <p:sldId id="370" r:id="rId56"/>
    <p:sldId id="376" r:id="rId57"/>
    <p:sldId id="377" r:id="rId58"/>
    <p:sldId id="364" r:id="rId59"/>
    <p:sldId id="369" r:id="rId60"/>
    <p:sldId id="375" r:id="rId61"/>
    <p:sldId id="371" r:id="rId62"/>
    <p:sldId id="372" r:id="rId63"/>
    <p:sldId id="373" r:id="rId64"/>
    <p:sldId id="368" r:id="rId65"/>
    <p:sldId id="362" r:id="rId66"/>
    <p:sldId id="365" r:id="rId67"/>
    <p:sldId id="367" r:id="rId68"/>
    <p:sldId id="366" r:id="rId69"/>
    <p:sldId id="363" r:id="rId70"/>
    <p:sldId id="353" r:id="rId71"/>
    <p:sldId id="354" r:id="rId72"/>
    <p:sldId id="355" r:id="rId73"/>
    <p:sldId id="356" r:id="rId74"/>
    <p:sldId id="357" r:id="rId75"/>
    <p:sldId id="378" r:id="rId76"/>
    <p:sldId id="358" r:id="rId77"/>
    <p:sldId id="359" r:id="rId78"/>
    <p:sldId id="360" r:id="rId79"/>
    <p:sldId id="361" r:id="rId80"/>
    <p:sldId id="352" r:id="rId81"/>
    <p:sldId id="351" r:id="rId8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E39"/>
    <a:srgbClr val="EC008C"/>
    <a:srgbClr val="0075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presProps" Target="presProp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notesMaster" Target="notesMasters/notesMaster1.xml"/><Relationship Id="rId88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tableStyles" Target="tableStyles.xml"/><Relationship Id="rId61" Type="http://schemas.openxmlformats.org/officeDocument/2006/relationships/slide" Target="slides/slide55.xml"/><Relationship Id="rId82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que Goense" userId="c80202a6-bdc6-4f02-9945-e815dd1c0bf4" providerId="ADAL" clId="{9519742F-B3A1-4691-99B2-B8B1C7BF428B}"/>
    <pc:docChg chg="undo redo custSel addSld delSld modSld sldOrd delMainMaster modMainMaster">
      <pc:chgData name="Monique Goense" userId="c80202a6-bdc6-4f02-9945-e815dd1c0bf4" providerId="ADAL" clId="{9519742F-B3A1-4691-99B2-B8B1C7BF428B}" dt="2026-09-01T13:40:50.191" v="3202" actId="1076"/>
      <pc:docMkLst>
        <pc:docMk/>
      </pc:docMkLst>
      <pc:sldChg chg="addSp modSp mod">
        <pc:chgData name="Monique Goense" userId="c80202a6-bdc6-4f02-9945-e815dd1c0bf4" providerId="ADAL" clId="{9519742F-B3A1-4691-99B2-B8B1C7BF428B}" dt="2026-08-11T08:56:15.465" v="3173" actId="1076"/>
        <pc:sldMkLst>
          <pc:docMk/>
          <pc:sldMk cId="3702220161" sldId="257"/>
        </pc:sldMkLst>
        <pc:spChg chg="mod">
          <ac:chgData name="Monique Goense" userId="c80202a6-bdc6-4f02-9945-e815dd1c0bf4" providerId="ADAL" clId="{9519742F-B3A1-4691-99B2-B8B1C7BF428B}" dt="2026-08-04T14:41:57.074" v="1836" actId="20577"/>
          <ac:spMkLst>
            <pc:docMk/>
            <pc:sldMk cId="3702220161" sldId="257"/>
            <ac:spMk id="3" creationId="{EDAE1021-93EE-BD23-CC32-8807629AD377}"/>
          </ac:spMkLst>
        </pc:spChg>
        <pc:spChg chg="mod">
          <ac:chgData name="Monique Goense" userId="c80202a6-bdc6-4f02-9945-e815dd1c0bf4" providerId="ADAL" clId="{9519742F-B3A1-4691-99B2-B8B1C7BF428B}" dt="2026-08-11T08:56:15.465" v="3173" actId="1076"/>
          <ac:spMkLst>
            <pc:docMk/>
            <pc:sldMk cId="3702220161" sldId="257"/>
            <ac:spMk id="7" creationId="{1C779001-167D-E522-46D9-46DCB0151A28}"/>
          </ac:spMkLst>
        </pc:spChg>
      </pc:sldChg>
      <pc:sldChg chg="addSp delSp modSp add del mod setBg">
        <pc:chgData name="Monique Goense" userId="c80202a6-bdc6-4f02-9945-e815dd1c0bf4" providerId="ADAL" clId="{9519742F-B3A1-4691-99B2-B8B1C7BF428B}" dt="2026-08-11T08:56:02.859" v="3172" actId="1076"/>
        <pc:sldMkLst>
          <pc:docMk/>
          <pc:sldMk cId="695438475" sldId="263"/>
        </pc:sldMkLst>
        <pc:spChg chg="mod">
          <ac:chgData name="Monique Goense" userId="c80202a6-bdc6-4f02-9945-e815dd1c0bf4" providerId="ADAL" clId="{9519742F-B3A1-4691-99B2-B8B1C7BF428B}" dt="2026-08-11T08:56:02.859" v="3172" actId="1076"/>
          <ac:spMkLst>
            <pc:docMk/>
            <pc:sldMk cId="695438475" sldId="263"/>
            <ac:spMk id="4" creationId="{734ACE1D-03C0-4313-BDC9-237AC4EB3541}"/>
          </ac:spMkLst>
        </pc:spChg>
      </pc:sldChg>
      <pc:sldChg chg="modSp mod">
        <pc:chgData name="Monique Goense" userId="c80202a6-bdc6-4f02-9945-e815dd1c0bf4" providerId="ADAL" clId="{9519742F-B3A1-4691-99B2-B8B1C7BF428B}" dt="2026-08-11T08:55:27.755" v="3168" actId="1076"/>
        <pc:sldMkLst>
          <pc:docMk/>
          <pc:sldMk cId="531175120" sldId="299"/>
        </pc:sldMkLst>
        <pc:spChg chg="mod">
          <ac:chgData name="Monique Goense" userId="c80202a6-bdc6-4f02-9945-e815dd1c0bf4" providerId="ADAL" clId="{9519742F-B3A1-4691-99B2-B8B1C7BF428B}" dt="2026-08-11T08:55:27.755" v="3168" actId="1076"/>
          <ac:spMkLst>
            <pc:docMk/>
            <pc:sldMk cId="531175120" sldId="299"/>
            <ac:spMk id="5" creationId="{A0D5626B-40B0-45D7-499C-D5B389666516}"/>
          </ac:spMkLst>
        </pc:spChg>
        <pc:spChg chg="mod">
          <ac:chgData name="Monique Goense" userId="c80202a6-bdc6-4f02-9945-e815dd1c0bf4" providerId="ADAL" clId="{9519742F-B3A1-4691-99B2-B8B1C7BF428B}" dt="2026-08-04T14:41:36.822" v="1778" actId="20577"/>
          <ac:spMkLst>
            <pc:docMk/>
            <pc:sldMk cId="531175120" sldId="299"/>
            <ac:spMk id="6" creationId="{C6AB674D-A208-57D1-14E4-4C0AB91C6B13}"/>
          </ac:spMkLst>
        </pc:spChg>
      </pc:sldChg>
      <pc:sldChg chg="modSp mod">
        <pc:chgData name="Monique Goense" userId="c80202a6-bdc6-4f02-9945-e815dd1c0bf4" providerId="ADAL" clId="{9519742F-B3A1-4691-99B2-B8B1C7BF428B}" dt="2026-08-11T08:54:57.685" v="3163" actId="1076"/>
        <pc:sldMkLst>
          <pc:docMk/>
          <pc:sldMk cId="1526477203" sldId="309"/>
        </pc:sldMkLst>
        <pc:spChg chg="mod">
          <ac:chgData name="Monique Goense" userId="c80202a6-bdc6-4f02-9945-e815dd1c0bf4" providerId="ADAL" clId="{9519742F-B3A1-4691-99B2-B8B1C7BF428B}" dt="2026-08-11T08:54:57.685" v="3163" actId="1076"/>
          <ac:spMkLst>
            <pc:docMk/>
            <pc:sldMk cId="1526477203" sldId="309"/>
            <ac:spMk id="5" creationId="{94E64F5D-A552-4BD8-EDD2-813F5C08FBF4}"/>
          </ac:spMkLst>
        </pc:spChg>
      </pc:sldChg>
      <pc:sldChg chg="addSp modSp mod">
        <pc:chgData name="Monique Goense" userId="c80202a6-bdc6-4f02-9945-e815dd1c0bf4" providerId="ADAL" clId="{9519742F-B3A1-4691-99B2-B8B1C7BF428B}" dt="2026-08-11T08:56:31.834" v="3178" actId="1076"/>
        <pc:sldMkLst>
          <pc:docMk/>
          <pc:sldMk cId="1970501088" sldId="311"/>
        </pc:sldMkLst>
        <pc:spChg chg="mod">
          <ac:chgData name="Monique Goense" userId="c80202a6-bdc6-4f02-9945-e815dd1c0bf4" providerId="ADAL" clId="{9519742F-B3A1-4691-99B2-B8B1C7BF428B}" dt="2026-08-11T08:56:31.834" v="3178" actId="1076"/>
          <ac:spMkLst>
            <pc:docMk/>
            <pc:sldMk cId="1970501088" sldId="311"/>
            <ac:spMk id="7" creationId="{52B40089-934E-E481-A02D-32B7CA73634B}"/>
          </ac:spMkLst>
        </pc:spChg>
      </pc:sldChg>
      <pc:sldChg chg="addSp delSp modSp mod">
        <pc:chgData name="Monique Goense" userId="c80202a6-bdc6-4f02-9945-e815dd1c0bf4" providerId="ADAL" clId="{9519742F-B3A1-4691-99B2-B8B1C7BF428B}" dt="2026-08-11T08:51:38.187" v="3124" actId="1076"/>
        <pc:sldMkLst>
          <pc:docMk/>
          <pc:sldMk cId="1172584040" sldId="313"/>
        </pc:sldMkLst>
        <pc:spChg chg="mod">
          <ac:chgData name="Monique Goense" userId="c80202a6-bdc6-4f02-9945-e815dd1c0bf4" providerId="ADAL" clId="{9519742F-B3A1-4691-99B2-B8B1C7BF428B}" dt="2026-08-11T08:51:38.187" v="3124" actId="1076"/>
          <ac:spMkLst>
            <pc:docMk/>
            <pc:sldMk cId="1172584040" sldId="313"/>
            <ac:spMk id="3" creationId="{F5975307-4255-DC7A-821A-73EFE9DACBC1}"/>
          </ac:spMkLst>
        </pc:spChg>
        <pc:spChg chg="mod">
          <ac:chgData name="Monique Goense" userId="c80202a6-bdc6-4f02-9945-e815dd1c0bf4" providerId="ADAL" clId="{9519742F-B3A1-4691-99B2-B8B1C7BF428B}" dt="2026-08-11T08:28:32.807" v="2870" actId="1076"/>
          <ac:spMkLst>
            <pc:docMk/>
            <pc:sldMk cId="1172584040" sldId="313"/>
            <ac:spMk id="7" creationId="{C92085E1-06C4-8070-489D-4C73A1A4A303}"/>
          </ac:spMkLst>
        </pc:spChg>
        <pc:picChg chg="add del mod">
          <ac:chgData name="Monique Goense" userId="c80202a6-bdc6-4f02-9945-e815dd1c0bf4" providerId="ADAL" clId="{9519742F-B3A1-4691-99B2-B8B1C7BF428B}" dt="2026-08-11T08:46:25.796" v="3076" actId="1076"/>
          <ac:picMkLst>
            <pc:docMk/>
            <pc:sldMk cId="1172584040" sldId="313"/>
            <ac:picMk id="2" creationId="{5AA82989-E824-4F6F-5EC6-972B7834F6DC}"/>
          </ac:picMkLst>
        </pc:picChg>
      </pc:sldChg>
      <pc:sldChg chg="modSp mod">
        <pc:chgData name="Monique Goense" userId="c80202a6-bdc6-4f02-9945-e815dd1c0bf4" providerId="ADAL" clId="{9519742F-B3A1-4691-99B2-B8B1C7BF428B}" dt="2026-08-11T08:51:52.266" v="3126" actId="1076"/>
        <pc:sldMkLst>
          <pc:docMk/>
          <pc:sldMk cId="3822136807" sldId="314"/>
        </pc:sldMkLst>
        <pc:spChg chg="mod">
          <ac:chgData name="Monique Goense" userId="c80202a6-bdc6-4f02-9945-e815dd1c0bf4" providerId="ADAL" clId="{9519742F-B3A1-4691-99B2-B8B1C7BF428B}" dt="2026-08-11T08:51:52.266" v="3126" actId="1076"/>
          <ac:spMkLst>
            <pc:docMk/>
            <pc:sldMk cId="3822136807" sldId="314"/>
            <ac:spMk id="3" creationId="{2BC48162-D687-17B9-CA82-FE8280B18113}"/>
          </ac:spMkLst>
        </pc:spChg>
        <pc:spChg chg="mod">
          <ac:chgData name="Monique Goense" userId="c80202a6-bdc6-4f02-9945-e815dd1c0bf4" providerId="ADAL" clId="{9519742F-B3A1-4691-99B2-B8B1C7BF428B}" dt="2026-08-11T08:34:11.040" v="2893" actId="1076"/>
          <ac:spMkLst>
            <pc:docMk/>
            <pc:sldMk cId="3822136807" sldId="314"/>
            <ac:spMk id="7" creationId="{C74B797B-B7C8-2F71-60E0-04AC0252E3BF}"/>
          </ac:spMkLst>
        </pc:spChg>
        <pc:picChg chg="mod">
          <ac:chgData name="Monique Goense" userId="c80202a6-bdc6-4f02-9945-e815dd1c0bf4" providerId="ADAL" clId="{9519742F-B3A1-4691-99B2-B8B1C7BF428B}" dt="2026-08-11T08:46:36.726" v="3078" actId="1076"/>
          <ac:picMkLst>
            <pc:docMk/>
            <pc:sldMk cId="3822136807" sldId="314"/>
            <ac:picMk id="5" creationId="{60EEAEF5-8F7A-32C6-4001-1DA27FC797AE}"/>
          </ac:picMkLst>
        </pc:picChg>
      </pc:sldChg>
      <pc:sldChg chg="modSp mod">
        <pc:chgData name="Monique Goense" userId="c80202a6-bdc6-4f02-9945-e815dd1c0bf4" providerId="ADAL" clId="{9519742F-B3A1-4691-99B2-B8B1C7BF428B}" dt="2026-08-11T08:56:50.069" v="3181" actId="255"/>
        <pc:sldMkLst>
          <pc:docMk/>
          <pc:sldMk cId="2003173747" sldId="315"/>
        </pc:sldMkLst>
        <pc:spChg chg="mod">
          <ac:chgData name="Monique Goense" userId="c80202a6-bdc6-4f02-9945-e815dd1c0bf4" providerId="ADAL" clId="{9519742F-B3A1-4691-99B2-B8B1C7BF428B}" dt="2026-08-11T08:52:03.228" v="3129" actId="1076"/>
          <ac:spMkLst>
            <pc:docMk/>
            <pc:sldMk cId="2003173747" sldId="315"/>
            <ac:spMk id="3" creationId="{A677B2E8-C16A-20A8-7B8F-235831F68E38}"/>
          </ac:spMkLst>
        </pc:spChg>
        <pc:spChg chg="mod">
          <ac:chgData name="Monique Goense" userId="c80202a6-bdc6-4f02-9945-e815dd1c0bf4" providerId="ADAL" clId="{9519742F-B3A1-4691-99B2-B8B1C7BF428B}" dt="2026-08-11T08:56:50.069" v="3181" actId="255"/>
          <ac:spMkLst>
            <pc:docMk/>
            <pc:sldMk cId="2003173747" sldId="315"/>
            <ac:spMk id="7" creationId="{85DE5013-08E1-F6A9-F876-9FBB9D61456A}"/>
          </ac:spMkLst>
        </pc:spChg>
        <pc:picChg chg="mod">
          <ac:chgData name="Monique Goense" userId="c80202a6-bdc6-4f02-9945-e815dd1c0bf4" providerId="ADAL" clId="{9519742F-B3A1-4691-99B2-B8B1C7BF428B}" dt="2026-08-11T08:46:47.219" v="3080" actId="1076"/>
          <ac:picMkLst>
            <pc:docMk/>
            <pc:sldMk cId="2003173747" sldId="315"/>
            <ac:picMk id="4" creationId="{CBBB9C84-A0A3-1DBF-200F-6BD8BF7E2B62}"/>
          </ac:picMkLst>
        </pc:picChg>
      </pc:sldChg>
      <pc:sldChg chg="modSp mod">
        <pc:chgData name="Monique Goense" userId="c80202a6-bdc6-4f02-9945-e815dd1c0bf4" providerId="ADAL" clId="{9519742F-B3A1-4691-99B2-B8B1C7BF428B}" dt="2026-08-11T08:56:43.812" v="3179" actId="255"/>
        <pc:sldMkLst>
          <pc:docMk/>
          <pc:sldMk cId="489164890" sldId="316"/>
        </pc:sldMkLst>
        <pc:spChg chg="mod">
          <ac:chgData name="Monique Goense" userId="c80202a6-bdc6-4f02-9945-e815dd1c0bf4" providerId="ADAL" clId="{9519742F-B3A1-4691-99B2-B8B1C7BF428B}" dt="2026-08-11T08:52:11.579" v="3134" actId="1076"/>
          <ac:spMkLst>
            <pc:docMk/>
            <pc:sldMk cId="489164890" sldId="316"/>
            <ac:spMk id="3" creationId="{88401605-4592-5E3F-358F-BF15B94EC14F}"/>
          </ac:spMkLst>
        </pc:spChg>
        <pc:spChg chg="mod">
          <ac:chgData name="Monique Goense" userId="c80202a6-bdc6-4f02-9945-e815dd1c0bf4" providerId="ADAL" clId="{9519742F-B3A1-4691-99B2-B8B1C7BF428B}" dt="2026-08-11T08:56:43.812" v="3179" actId="255"/>
          <ac:spMkLst>
            <pc:docMk/>
            <pc:sldMk cId="489164890" sldId="316"/>
            <ac:spMk id="7" creationId="{302C21AB-23BB-2D64-3DF3-398528D4B473}"/>
          </ac:spMkLst>
        </pc:spChg>
        <pc:picChg chg="mod">
          <ac:chgData name="Monique Goense" userId="c80202a6-bdc6-4f02-9945-e815dd1c0bf4" providerId="ADAL" clId="{9519742F-B3A1-4691-99B2-B8B1C7BF428B}" dt="2026-08-11T08:46:56.350" v="3082" actId="1076"/>
          <ac:picMkLst>
            <pc:docMk/>
            <pc:sldMk cId="489164890" sldId="316"/>
            <ac:picMk id="5" creationId="{4A2E0F58-40EF-E744-2674-A3091705F4D7}"/>
          </ac:picMkLst>
        </pc:picChg>
      </pc:sldChg>
      <pc:sldChg chg="modSp mod">
        <pc:chgData name="Monique Goense" userId="c80202a6-bdc6-4f02-9945-e815dd1c0bf4" providerId="ADAL" clId="{9519742F-B3A1-4691-99B2-B8B1C7BF428B}" dt="2026-08-11T08:56:58.403" v="3182" actId="255"/>
        <pc:sldMkLst>
          <pc:docMk/>
          <pc:sldMk cId="2955991621" sldId="317"/>
        </pc:sldMkLst>
        <pc:spChg chg="mod">
          <ac:chgData name="Monique Goense" userId="c80202a6-bdc6-4f02-9945-e815dd1c0bf4" providerId="ADAL" clId="{9519742F-B3A1-4691-99B2-B8B1C7BF428B}" dt="2026-08-11T08:52:22.155" v="3136" actId="1076"/>
          <ac:spMkLst>
            <pc:docMk/>
            <pc:sldMk cId="2955991621" sldId="317"/>
            <ac:spMk id="3" creationId="{B360DB79-8BB6-D862-AEA6-C6A387586407}"/>
          </ac:spMkLst>
        </pc:spChg>
        <pc:spChg chg="mod">
          <ac:chgData name="Monique Goense" userId="c80202a6-bdc6-4f02-9945-e815dd1c0bf4" providerId="ADAL" clId="{9519742F-B3A1-4691-99B2-B8B1C7BF428B}" dt="2026-08-11T08:56:58.403" v="3182" actId="255"/>
          <ac:spMkLst>
            <pc:docMk/>
            <pc:sldMk cId="2955991621" sldId="317"/>
            <ac:spMk id="7" creationId="{27322197-29FD-C57E-AB41-F5D3526F2B95}"/>
          </ac:spMkLst>
        </pc:spChg>
        <pc:picChg chg="mod">
          <ac:chgData name="Monique Goense" userId="c80202a6-bdc6-4f02-9945-e815dd1c0bf4" providerId="ADAL" clId="{9519742F-B3A1-4691-99B2-B8B1C7BF428B}" dt="2026-08-11T08:47:08.375" v="3084" actId="1076"/>
          <ac:picMkLst>
            <pc:docMk/>
            <pc:sldMk cId="2955991621" sldId="317"/>
            <ac:picMk id="4" creationId="{E3FE7450-ABC3-8482-BF9B-1BAF057DA569}"/>
          </ac:picMkLst>
        </pc:picChg>
      </pc:sldChg>
      <pc:sldChg chg="modSp mod">
        <pc:chgData name="Monique Goense" userId="c80202a6-bdc6-4f02-9945-e815dd1c0bf4" providerId="ADAL" clId="{9519742F-B3A1-4691-99B2-B8B1C7BF428B}" dt="2026-08-11T08:52:31.739" v="3138" actId="1076"/>
        <pc:sldMkLst>
          <pc:docMk/>
          <pc:sldMk cId="886971187" sldId="318"/>
        </pc:sldMkLst>
        <pc:spChg chg="mod">
          <ac:chgData name="Monique Goense" userId="c80202a6-bdc6-4f02-9945-e815dd1c0bf4" providerId="ADAL" clId="{9519742F-B3A1-4691-99B2-B8B1C7BF428B}" dt="2026-08-11T08:52:31.739" v="3138" actId="1076"/>
          <ac:spMkLst>
            <pc:docMk/>
            <pc:sldMk cId="886971187" sldId="318"/>
            <ac:spMk id="3" creationId="{5B02514A-BD83-3CC2-5341-712FC0B93713}"/>
          </ac:spMkLst>
        </pc:spChg>
        <pc:spChg chg="mod">
          <ac:chgData name="Monique Goense" userId="c80202a6-bdc6-4f02-9945-e815dd1c0bf4" providerId="ADAL" clId="{9519742F-B3A1-4691-99B2-B8B1C7BF428B}" dt="2026-08-11T08:38:41.390" v="2966" actId="1076"/>
          <ac:spMkLst>
            <pc:docMk/>
            <pc:sldMk cId="886971187" sldId="318"/>
            <ac:spMk id="7" creationId="{E0423E23-EDCA-E770-C67D-6DE294956D51}"/>
          </ac:spMkLst>
        </pc:spChg>
        <pc:picChg chg="mod">
          <ac:chgData name="Monique Goense" userId="c80202a6-bdc6-4f02-9945-e815dd1c0bf4" providerId="ADAL" clId="{9519742F-B3A1-4691-99B2-B8B1C7BF428B}" dt="2026-08-11T08:47:21.477" v="3086" actId="1076"/>
          <ac:picMkLst>
            <pc:docMk/>
            <pc:sldMk cId="886971187" sldId="318"/>
            <ac:picMk id="5" creationId="{A6373878-565E-237B-0E9D-73E27F574224}"/>
          </ac:picMkLst>
        </pc:picChg>
      </pc:sldChg>
      <pc:sldChg chg="modSp mod">
        <pc:chgData name="Monique Goense" userId="c80202a6-bdc6-4f02-9945-e815dd1c0bf4" providerId="ADAL" clId="{9519742F-B3A1-4691-99B2-B8B1C7BF428B}" dt="2026-08-11T08:57:07.610" v="3183" actId="255"/>
        <pc:sldMkLst>
          <pc:docMk/>
          <pc:sldMk cId="2182767215" sldId="319"/>
        </pc:sldMkLst>
        <pc:spChg chg="mod">
          <ac:chgData name="Monique Goense" userId="c80202a6-bdc6-4f02-9945-e815dd1c0bf4" providerId="ADAL" clId="{9519742F-B3A1-4691-99B2-B8B1C7BF428B}" dt="2026-08-11T08:52:42.580" v="3140" actId="1076"/>
          <ac:spMkLst>
            <pc:docMk/>
            <pc:sldMk cId="2182767215" sldId="319"/>
            <ac:spMk id="3" creationId="{31947A87-6476-32A5-B054-5B006D9CC77F}"/>
          </ac:spMkLst>
        </pc:spChg>
        <pc:spChg chg="mod">
          <ac:chgData name="Monique Goense" userId="c80202a6-bdc6-4f02-9945-e815dd1c0bf4" providerId="ADAL" clId="{9519742F-B3A1-4691-99B2-B8B1C7BF428B}" dt="2026-08-11T08:57:07.610" v="3183" actId="255"/>
          <ac:spMkLst>
            <pc:docMk/>
            <pc:sldMk cId="2182767215" sldId="319"/>
            <ac:spMk id="7" creationId="{918FE2DD-8018-7C8F-39C7-A84F93FFA8D8}"/>
          </ac:spMkLst>
        </pc:spChg>
        <pc:picChg chg="mod">
          <ac:chgData name="Monique Goense" userId="c80202a6-bdc6-4f02-9945-e815dd1c0bf4" providerId="ADAL" clId="{9519742F-B3A1-4691-99B2-B8B1C7BF428B}" dt="2026-08-11T08:47:32.085" v="3088" actId="1076"/>
          <ac:picMkLst>
            <pc:docMk/>
            <pc:sldMk cId="2182767215" sldId="319"/>
            <ac:picMk id="4" creationId="{9DBE13D0-6449-792F-6E1A-4881B39200DE}"/>
          </ac:picMkLst>
        </pc:picChg>
      </pc:sldChg>
      <pc:sldChg chg="modSp mod">
        <pc:chgData name="Monique Goense" userId="c80202a6-bdc6-4f02-9945-e815dd1c0bf4" providerId="ADAL" clId="{9519742F-B3A1-4691-99B2-B8B1C7BF428B}" dt="2026-08-11T08:52:51.756" v="3142" actId="1076"/>
        <pc:sldMkLst>
          <pc:docMk/>
          <pc:sldMk cId="2063524097" sldId="320"/>
        </pc:sldMkLst>
        <pc:spChg chg="mod">
          <ac:chgData name="Monique Goense" userId="c80202a6-bdc6-4f02-9945-e815dd1c0bf4" providerId="ADAL" clId="{9519742F-B3A1-4691-99B2-B8B1C7BF428B}" dt="2026-08-11T08:52:51.756" v="3142" actId="1076"/>
          <ac:spMkLst>
            <pc:docMk/>
            <pc:sldMk cId="2063524097" sldId="320"/>
            <ac:spMk id="3" creationId="{A7983858-3BC2-9629-CC50-FF4E551C57E9}"/>
          </ac:spMkLst>
        </pc:spChg>
        <pc:spChg chg="mod">
          <ac:chgData name="Monique Goense" userId="c80202a6-bdc6-4f02-9945-e815dd1c0bf4" providerId="ADAL" clId="{9519742F-B3A1-4691-99B2-B8B1C7BF428B}" dt="2026-08-11T08:41:07.935" v="3008" actId="1076"/>
          <ac:spMkLst>
            <pc:docMk/>
            <pc:sldMk cId="2063524097" sldId="320"/>
            <ac:spMk id="7" creationId="{E804638A-9B86-EB40-8A28-3D8A50597041}"/>
          </ac:spMkLst>
        </pc:spChg>
        <pc:picChg chg="mod">
          <ac:chgData name="Monique Goense" userId="c80202a6-bdc6-4f02-9945-e815dd1c0bf4" providerId="ADAL" clId="{9519742F-B3A1-4691-99B2-B8B1C7BF428B}" dt="2026-08-11T08:47:45.075" v="3090" actId="1076"/>
          <ac:picMkLst>
            <pc:docMk/>
            <pc:sldMk cId="2063524097" sldId="320"/>
            <ac:picMk id="5" creationId="{3DFF8CB7-3357-7F52-B810-AE6FF02493C5}"/>
          </ac:picMkLst>
        </pc:picChg>
      </pc:sldChg>
      <pc:sldChg chg="modSp mod">
        <pc:chgData name="Monique Goense" userId="c80202a6-bdc6-4f02-9945-e815dd1c0bf4" providerId="ADAL" clId="{9519742F-B3A1-4691-99B2-B8B1C7BF428B}" dt="2026-08-11T08:57:20.523" v="3184" actId="255"/>
        <pc:sldMkLst>
          <pc:docMk/>
          <pc:sldMk cId="166400613" sldId="321"/>
        </pc:sldMkLst>
        <pc:spChg chg="mod">
          <ac:chgData name="Monique Goense" userId="c80202a6-bdc6-4f02-9945-e815dd1c0bf4" providerId="ADAL" clId="{9519742F-B3A1-4691-99B2-B8B1C7BF428B}" dt="2026-08-11T08:53:07.857" v="3145" actId="1076"/>
          <ac:spMkLst>
            <pc:docMk/>
            <pc:sldMk cId="166400613" sldId="321"/>
            <ac:spMk id="3" creationId="{A138F5A3-A7D1-9E18-21B3-E50443C2C3D9}"/>
          </ac:spMkLst>
        </pc:spChg>
        <pc:spChg chg="mod">
          <ac:chgData name="Monique Goense" userId="c80202a6-bdc6-4f02-9945-e815dd1c0bf4" providerId="ADAL" clId="{9519742F-B3A1-4691-99B2-B8B1C7BF428B}" dt="2026-08-11T08:57:20.523" v="3184" actId="255"/>
          <ac:spMkLst>
            <pc:docMk/>
            <pc:sldMk cId="166400613" sldId="321"/>
            <ac:spMk id="7" creationId="{1F616631-5D6F-00BA-3DBB-5D4633E9FAEE}"/>
          </ac:spMkLst>
        </pc:spChg>
        <pc:picChg chg="mod">
          <ac:chgData name="Monique Goense" userId="c80202a6-bdc6-4f02-9945-e815dd1c0bf4" providerId="ADAL" clId="{9519742F-B3A1-4691-99B2-B8B1C7BF428B}" dt="2026-08-11T08:47:55.683" v="3092" actId="1076"/>
          <ac:picMkLst>
            <pc:docMk/>
            <pc:sldMk cId="166400613" sldId="321"/>
            <ac:picMk id="4" creationId="{13444324-DB65-1E5F-EAD6-CED6DDE3AB3C}"/>
          </ac:picMkLst>
        </pc:picChg>
      </pc:sldChg>
      <pc:sldChg chg="modSp mod">
        <pc:chgData name="Monique Goense" userId="c80202a6-bdc6-4f02-9945-e815dd1c0bf4" providerId="ADAL" clId="{9519742F-B3A1-4691-99B2-B8B1C7BF428B}" dt="2026-08-11T08:57:27.459" v="3185" actId="255"/>
        <pc:sldMkLst>
          <pc:docMk/>
          <pc:sldMk cId="3750453418" sldId="322"/>
        </pc:sldMkLst>
        <pc:spChg chg="mod">
          <ac:chgData name="Monique Goense" userId="c80202a6-bdc6-4f02-9945-e815dd1c0bf4" providerId="ADAL" clId="{9519742F-B3A1-4691-99B2-B8B1C7BF428B}" dt="2026-08-11T08:53:19.083" v="3147" actId="1076"/>
          <ac:spMkLst>
            <pc:docMk/>
            <pc:sldMk cId="3750453418" sldId="322"/>
            <ac:spMk id="3" creationId="{D3278596-9C38-B878-9FAA-845E5DEA1856}"/>
          </ac:spMkLst>
        </pc:spChg>
        <pc:spChg chg="mod">
          <ac:chgData name="Monique Goense" userId="c80202a6-bdc6-4f02-9945-e815dd1c0bf4" providerId="ADAL" clId="{9519742F-B3A1-4691-99B2-B8B1C7BF428B}" dt="2026-08-11T08:57:27.459" v="3185" actId="255"/>
          <ac:spMkLst>
            <pc:docMk/>
            <pc:sldMk cId="3750453418" sldId="322"/>
            <ac:spMk id="7" creationId="{DD6EB187-25CE-45A2-DF1B-2FD42C032E45}"/>
          </ac:spMkLst>
        </pc:spChg>
        <pc:picChg chg="mod">
          <ac:chgData name="Monique Goense" userId="c80202a6-bdc6-4f02-9945-e815dd1c0bf4" providerId="ADAL" clId="{9519742F-B3A1-4691-99B2-B8B1C7BF428B}" dt="2026-08-11T08:48:06.158" v="3094" actId="1076"/>
          <ac:picMkLst>
            <pc:docMk/>
            <pc:sldMk cId="3750453418" sldId="322"/>
            <ac:picMk id="5" creationId="{9C9C9857-BB1D-2318-4E75-6A582B6A37F9}"/>
          </ac:picMkLst>
        </pc:picChg>
      </pc:sldChg>
      <pc:sldChg chg="addSp delSp modSp mod">
        <pc:chgData name="Monique Goense" userId="c80202a6-bdc6-4f02-9945-e815dd1c0bf4" providerId="ADAL" clId="{9519742F-B3A1-4691-99B2-B8B1C7BF428B}" dt="2026-08-11T08:57:48.139" v="3190" actId="1076"/>
        <pc:sldMkLst>
          <pc:docMk/>
          <pc:sldMk cId="10336848" sldId="323"/>
        </pc:sldMkLst>
        <pc:spChg chg="add del mod">
          <ac:chgData name="Monique Goense" userId="c80202a6-bdc6-4f02-9945-e815dd1c0bf4" providerId="ADAL" clId="{9519742F-B3A1-4691-99B2-B8B1C7BF428B}" dt="2026-08-11T08:57:48.139" v="3190" actId="1076"/>
          <ac:spMkLst>
            <pc:docMk/>
            <pc:sldMk cId="10336848" sldId="323"/>
            <ac:spMk id="5" creationId="{82C6CF71-EDEF-870E-6D79-FB6D8DDE2EB3}"/>
          </ac:spMkLst>
        </pc:spChg>
        <pc:spChg chg="mod">
          <ac:chgData name="Monique Goense" userId="c80202a6-bdc6-4f02-9945-e815dd1c0bf4" providerId="ADAL" clId="{9519742F-B3A1-4691-99B2-B8B1C7BF428B}" dt="2026-08-11T08:57:33.861" v="3187" actId="1076"/>
          <ac:spMkLst>
            <pc:docMk/>
            <pc:sldMk cId="10336848" sldId="323"/>
            <ac:spMk id="6" creationId="{3389D34C-61F1-2476-413A-E234E061F3FE}"/>
          </ac:spMkLst>
        </pc:spChg>
      </pc:sldChg>
      <pc:sldChg chg="addSp delSp modSp mod">
        <pc:chgData name="Monique Goense" userId="c80202a6-bdc6-4f02-9945-e815dd1c0bf4" providerId="ADAL" clId="{9519742F-B3A1-4691-99B2-B8B1C7BF428B}" dt="2026-08-10T13:57:37.367" v="2097" actId="478"/>
        <pc:sldMkLst>
          <pc:docMk/>
          <pc:sldMk cId="2972378840" sldId="328"/>
        </pc:sldMkLst>
        <pc:spChg chg="mod">
          <ac:chgData name="Monique Goense" userId="c80202a6-bdc6-4f02-9945-e815dd1c0bf4" providerId="ADAL" clId="{9519742F-B3A1-4691-99B2-B8B1C7BF428B}" dt="2026-08-10T13:56:46.024" v="2078" actId="255"/>
          <ac:spMkLst>
            <pc:docMk/>
            <pc:sldMk cId="2972378840" sldId="328"/>
            <ac:spMk id="6" creationId="{A02D556F-193F-362F-F192-D5FFF6D7B096}"/>
          </ac:spMkLst>
        </pc:spChg>
        <pc:spChg chg="add mod">
          <ac:chgData name="Monique Goense" userId="c80202a6-bdc6-4f02-9945-e815dd1c0bf4" providerId="ADAL" clId="{9519742F-B3A1-4691-99B2-B8B1C7BF428B}" dt="2026-08-10T13:57:33.746" v="2096" actId="20577"/>
          <ac:spMkLst>
            <pc:docMk/>
            <pc:sldMk cId="2972378840" sldId="328"/>
            <ac:spMk id="7" creationId="{A24A1C96-80FB-2184-EF00-20D42AEE635C}"/>
          </ac:spMkLst>
        </pc:spChg>
        <pc:picChg chg="mod">
          <ac:chgData name="Monique Goense" userId="c80202a6-bdc6-4f02-9945-e815dd1c0bf4" providerId="ADAL" clId="{9519742F-B3A1-4691-99B2-B8B1C7BF428B}" dt="2026-08-10T13:56:50.404" v="2079" actId="1076"/>
          <ac:picMkLst>
            <pc:docMk/>
            <pc:sldMk cId="2972378840" sldId="328"/>
            <ac:picMk id="13" creationId="{A90E1FBE-A0E8-7959-7F0D-E6FB0EA94155}"/>
          </ac:picMkLst>
        </pc:picChg>
      </pc:sldChg>
      <pc:sldChg chg="modSp mod">
        <pc:chgData name="Monique Goense" userId="c80202a6-bdc6-4f02-9945-e815dd1c0bf4" providerId="ADAL" clId="{9519742F-B3A1-4691-99B2-B8B1C7BF428B}" dt="2026-08-11T08:58:13.731" v="3194" actId="1076"/>
        <pc:sldMkLst>
          <pc:docMk/>
          <pc:sldMk cId="351423179" sldId="329"/>
        </pc:sldMkLst>
        <pc:spChg chg="mod">
          <ac:chgData name="Monique Goense" userId="c80202a6-bdc6-4f02-9945-e815dd1c0bf4" providerId="ADAL" clId="{9519742F-B3A1-4691-99B2-B8B1C7BF428B}" dt="2026-08-11T08:58:13.731" v="3194" actId="1076"/>
          <ac:spMkLst>
            <pc:docMk/>
            <pc:sldMk cId="351423179" sldId="329"/>
            <ac:spMk id="5" creationId="{626B9DA2-B5AF-AEC0-211D-D141567683EF}"/>
          </ac:spMkLst>
        </pc:spChg>
      </pc:sldChg>
      <pc:sldChg chg="modSp mod">
        <pc:chgData name="Monique Goense" userId="c80202a6-bdc6-4f02-9945-e815dd1c0bf4" providerId="ADAL" clId="{9519742F-B3A1-4691-99B2-B8B1C7BF428B}" dt="2026-08-11T08:58:33.108" v="3198" actId="1076"/>
        <pc:sldMkLst>
          <pc:docMk/>
          <pc:sldMk cId="3661085576" sldId="331"/>
        </pc:sldMkLst>
        <pc:spChg chg="mod">
          <ac:chgData name="Monique Goense" userId="c80202a6-bdc6-4f02-9945-e815dd1c0bf4" providerId="ADAL" clId="{9519742F-B3A1-4691-99B2-B8B1C7BF428B}" dt="2026-08-11T08:58:33.108" v="3198" actId="1076"/>
          <ac:spMkLst>
            <pc:docMk/>
            <pc:sldMk cId="3661085576" sldId="331"/>
            <ac:spMk id="5" creationId="{59C28C60-091B-CCFB-246F-2CF35D777857}"/>
          </ac:spMkLst>
        </pc:spChg>
      </pc:sldChg>
      <pc:sldChg chg="modSp mod">
        <pc:chgData name="Monique Goense" userId="c80202a6-bdc6-4f02-9945-e815dd1c0bf4" providerId="ADAL" clId="{9519742F-B3A1-4691-99B2-B8B1C7BF428B}" dt="2026-08-10T13:58:08.250" v="2102" actId="1076"/>
        <pc:sldMkLst>
          <pc:docMk/>
          <pc:sldMk cId="3686707284" sldId="334"/>
        </pc:sldMkLst>
        <pc:spChg chg="mod">
          <ac:chgData name="Monique Goense" userId="c80202a6-bdc6-4f02-9945-e815dd1c0bf4" providerId="ADAL" clId="{9519742F-B3A1-4691-99B2-B8B1C7BF428B}" dt="2026-08-10T13:58:08.250" v="2102" actId="1076"/>
          <ac:spMkLst>
            <pc:docMk/>
            <pc:sldMk cId="3686707284" sldId="334"/>
            <ac:spMk id="5" creationId="{17AF02F8-8F3C-2F37-4951-D10806C85287}"/>
          </ac:spMkLst>
        </pc:spChg>
      </pc:sldChg>
      <pc:sldChg chg="modSp mod">
        <pc:chgData name="Monique Goense" userId="c80202a6-bdc6-4f02-9945-e815dd1c0bf4" providerId="ADAL" clId="{9519742F-B3A1-4691-99B2-B8B1C7BF428B}" dt="2026-08-10T13:56:20.997" v="2072" actId="122"/>
        <pc:sldMkLst>
          <pc:docMk/>
          <pc:sldMk cId="3231148969" sldId="335"/>
        </pc:sldMkLst>
        <pc:spChg chg="mod">
          <ac:chgData name="Monique Goense" userId="c80202a6-bdc6-4f02-9945-e815dd1c0bf4" providerId="ADAL" clId="{9519742F-B3A1-4691-99B2-B8B1C7BF428B}" dt="2026-08-10T13:56:14.894" v="2071" actId="1076"/>
          <ac:spMkLst>
            <pc:docMk/>
            <pc:sldMk cId="3231148969" sldId="335"/>
            <ac:spMk id="5" creationId="{8BF5F4D9-0204-C876-8221-CA6722E80BAD}"/>
          </ac:spMkLst>
        </pc:spChg>
        <pc:spChg chg="mod">
          <ac:chgData name="Monique Goense" userId="c80202a6-bdc6-4f02-9945-e815dd1c0bf4" providerId="ADAL" clId="{9519742F-B3A1-4691-99B2-B8B1C7BF428B}" dt="2026-08-10T13:56:20.997" v="2072" actId="122"/>
          <ac:spMkLst>
            <pc:docMk/>
            <pc:sldMk cId="3231148969" sldId="335"/>
            <ac:spMk id="6" creationId="{8C52DA99-3691-5780-9C45-E316D60A3FA7}"/>
          </ac:spMkLst>
        </pc:spChg>
        <pc:cxnChg chg="mod">
          <ac:chgData name="Monique Goense" userId="c80202a6-bdc6-4f02-9945-e815dd1c0bf4" providerId="ADAL" clId="{9519742F-B3A1-4691-99B2-B8B1C7BF428B}" dt="2026-08-10T13:56:08.956" v="2070" actId="1076"/>
          <ac:cxnSpMkLst>
            <pc:docMk/>
            <pc:sldMk cId="3231148969" sldId="335"/>
            <ac:cxnSpMk id="9" creationId="{BDAE9D7F-BA1F-7698-A9AB-B303360BE8B7}"/>
          </ac:cxnSpMkLst>
        </pc:cxnChg>
      </pc:sldChg>
      <pc:sldChg chg="delSp modSp mod">
        <pc:chgData name="Monique Goense" userId="c80202a6-bdc6-4f02-9945-e815dd1c0bf4" providerId="ADAL" clId="{9519742F-B3A1-4691-99B2-B8B1C7BF428B}" dt="2026-08-04T14:43:29.752" v="1877" actId="207"/>
        <pc:sldMkLst>
          <pc:docMk/>
          <pc:sldMk cId="3740492785" sldId="336"/>
        </pc:sldMkLst>
        <pc:spChg chg="mod">
          <ac:chgData name="Monique Goense" userId="c80202a6-bdc6-4f02-9945-e815dd1c0bf4" providerId="ADAL" clId="{9519742F-B3A1-4691-99B2-B8B1C7BF428B}" dt="2026-08-04T14:43:29.752" v="1877" actId="207"/>
          <ac:spMkLst>
            <pc:docMk/>
            <pc:sldMk cId="3740492785" sldId="336"/>
            <ac:spMk id="6" creationId="{E8963664-2592-5A45-47A3-A5C2CCB01C83}"/>
          </ac:spMkLst>
        </pc:spChg>
        <pc:picChg chg="mod">
          <ac:chgData name="Monique Goense" userId="c80202a6-bdc6-4f02-9945-e815dd1c0bf4" providerId="ADAL" clId="{9519742F-B3A1-4691-99B2-B8B1C7BF428B}" dt="2026-08-04T14:43:14.769" v="1875" actId="1076"/>
          <ac:picMkLst>
            <pc:docMk/>
            <pc:sldMk cId="3740492785" sldId="336"/>
            <ac:picMk id="14" creationId="{FB217F94-8F0B-93CE-0050-D0F6DF8F4D7D}"/>
          </ac:picMkLst>
        </pc:picChg>
      </pc:sldChg>
      <pc:sldChg chg="delSp modSp mod">
        <pc:chgData name="Monique Goense" userId="c80202a6-bdc6-4f02-9945-e815dd1c0bf4" providerId="ADAL" clId="{9519742F-B3A1-4691-99B2-B8B1C7BF428B}" dt="2026-08-10T13:59:00.343" v="2107" actId="207"/>
        <pc:sldMkLst>
          <pc:docMk/>
          <pc:sldMk cId="3529503890" sldId="337"/>
        </pc:sldMkLst>
        <pc:spChg chg="mod">
          <ac:chgData name="Monique Goense" userId="c80202a6-bdc6-4f02-9945-e815dd1c0bf4" providerId="ADAL" clId="{9519742F-B3A1-4691-99B2-B8B1C7BF428B}" dt="2026-08-10T13:59:00.343" v="2107" actId="207"/>
          <ac:spMkLst>
            <pc:docMk/>
            <pc:sldMk cId="3529503890" sldId="337"/>
            <ac:spMk id="6" creationId="{43E205F6-D78D-F5AD-AD16-C82E77209DEB}"/>
          </ac:spMkLst>
        </pc:spChg>
      </pc:sldChg>
      <pc:sldChg chg="modSp mod">
        <pc:chgData name="Monique Goense" userId="c80202a6-bdc6-4f02-9945-e815dd1c0bf4" providerId="ADAL" clId="{9519742F-B3A1-4691-99B2-B8B1C7BF428B}" dt="2026-08-10T14:00:09.010" v="2125" actId="14100"/>
        <pc:sldMkLst>
          <pc:docMk/>
          <pc:sldMk cId="329589193" sldId="338"/>
        </pc:sldMkLst>
        <pc:spChg chg="mod">
          <ac:chgData name="Monique Goense" userId="c80202a6-bdc6-4f02-9945-e815dd1c0bf4" providerId="ADAL" clId="{9519742F-B3A1-4691-99B2-B8B1C7BF428B}" dt="2026-08-10T13:59:58.569" v="2124" actId="1076"/>
          <ac:spMkLst>
            <pc:docMk/>
            <pc:sldMk cId="329589193" sldId="338"/>
            <ac:spMk id="5" creationId="{953989B4-F0A6-1C82-0BB3-0ACA6E6A1112}"/>
          </ac:spMkLst>
        </pc:spChg>
        <pc:spChg chg="mod">
          <ac:chgData name="Monique Goense" userId="c80202a6-bdc6-4f02-9945-e815dd1c0bf4" providerId="ADAL" clId="{9519742F-B3A1-4691-99B2-B8B1C7BF428B}" dt="2026-08-10T13:59:47.411" v="2120" actId="255"/>
          <ac:spMkLst>
            <pc:docMk/>
            <pc:sldMk cId="329589193" sldId="338"/>
            <ac:spMk id="6" creationId="{6B042E09-3670-2F7A-F90F-1C304FFB1766}"/>
          </ac:spMkLst>
        </pc:spChg>
        <pc:picChg chg="mod">
          <ac:chgData name="Monique Goense" userId="c80202a6-bdc6-4f02-9945-e815dd1c0bf4" providerId="ADAL" clId="{9519742F-B3A1-4691-99B2-B8B1C7BF428B}" dt="2026-08-10T14:00:09.010" v="2125" actId="14100"/>
          <ac:picMkLst>
            <pc:docMk/>
            <pc:sldMk cId="329589193" sldId="338"/>
            <ac:picMk id="10" creationId="{CE8A8084-6155-53AA-2A25-CD42555763DE}"/>
          </ac:picMkLst>
        </pc:picChg>
      </pc:sldChg>
      <pc:sldChg chg="addSp modSp mod">
        <pc:chgData name="Monique Goense" userId="c80202a6-bdc6-4f02-9945-e815dd1c0bf4" providerId="ADAL" clId="{9519742F-B3A1-4691-99B2-B8B1C7BF428B}" dt="2026-08-10T14:02:32.078" v="2158" actId="1076"/>
        <pc:sldMkLst>
          <pc:docMk/>
          <pc:sldMk cId="3491639849" sldId="339"/>
        </pc:sldMkLst>
        <pc:spChg chg="add mod">
          <ac:chgData name="Monique Goense" userId="c80202a6-bdc6-4f02-9945-e815dd1c0bf4" providerId="ADAL" clId="{9519742F-B3A1-4691-99B2-B8B1C7BF428B}" dt="2026-08-10T14:02:07.520" v="2157" actId="1076"/>
          <ac:spMkLst>
            <pc:docMk/>
            <pc:sldMk cId="3491639849" sldId="339"/>
            <ac:spMk id="2" creationId="{87A05426-2A27-B80D-2A89-7D5C02DF6E0A}"/>
          </ac:spMkLst>
        </pc:spChg>
        <pc:spChg chg="mod">
          <ac:chgData name="Monique Goense" userId="c80202a6-bdc6-4f02-9945-e815dd1c0bf4" providerId="ADAL" clId="{9519742F-B3A1-4691-99B2-B8B1C7BF428B}" dt="2026-08-10T14:02:32.078" v="2158" actId="1076"/>
          <ac:spMkLst>
            <pc:docMk/>
            <pc:sldMk cId="3491639849" sldId="339"/>
            <ac:spMk id="5" creationId="{AA9AF1B9-ADE6-3DBF-AECE-A2475B5F62C0}"/>
          </ac:spMkLst>
        </pc:spChg>
        <pc:spChg chg="mod">
          <ac:chgData name="Monique Goense" userId="c80202a6-bdc6-4f02-9945-e815dd1c0bf4" providerId="ADAL" clId="{9519742F-B3A1-4691-99B2-B8B1C7BF428B}" dt="2026-08-10T14:01:46.324" v="2152" actId="20577"/>
          <ac:spMkLst>
            <pc:docMk/>
            <pc:sldMk cId="3491639849" sldId="339"/>
            <ac:spMk id="6" creationId="{739E5D07-C576-210C-A865-3CE006A89B6F}"/>
          </ac:spMkLst>
        </pc:spChg>
      </pc:sldChg>
      <pc:sldChg chg="delSp modSp mod">
        <pc:chgData name="Monique Goense" userId="c80202a6-bdc6-4f02-9945-e815dd1c0bf4" providerId="ADAL" clId="{9519742F-B3A1-4691-99B2-B8B1C7BF428B}" dt="2026-08-10T14:04:17.311" v="2181" actId="20577"/>
        <pc:sldMkLst>
          <pc:docMk/>
          <pc:sldMk cId="3877226902" sldId="340"/>
        </pc:sldMkLst>
        <pc:spChg chg="mod">
          <ac:chgData name="Monique Goense" userId="c80202a6-bdc6-4f02-9945-e815dd1c0bf4" providerId="ADAL" clId="{9519742F-B3A1-4691-99B2-B8B1C7BF428B}" dt="2026-08-10T14:04:17.311" v="2181" actId="20577"/>
          <ac:spMkLst>
            <pc:docMk/>
            <pc:sldMk cId="3877226902" sldId="340"/>
            <ac:spMk id="6" creationId="{EC0B29F7-B427-A3AB-16AD-88A11D7067DC}"/>
          </ac:spMkLst>
        </pc:spChg>
        <pc:spChg chg="mod">
          <ac:chgData name="Monique Goense" userId="c80202a6-bdc6-4f02-9945-e815dd1c0bf4" providerId="ADAL" clId="{9519742F-B3A1-4691-99B2-B8B1C7BF428B}" dt="2026-08-10T14:03:17.395" v="2165" actId="207"/>
          <ac:spMkLst>
            <pc:docMk/>
            <pc:sldMk cId="3877226902" sldId="340"/>
            <ac:spMk id="7" creationId="{69516458-CFCE-5CB3-D038-4500334E1C7F}"/>
          </ac:spMkLst>
        </pc:spChg>
      </pc:sldChg>
      <pc:sldChg chg="addSp delSp modSp mod">
        <pc:chgData name="Monique Goense" userId="c80202a6-bdc6-4f02-9945-e815dd1c0bf4" providerId="ADAL" clId="{9519742F-B3A1-4691-99B2-B8B1C7BF428B}" dt="2026-08-10T14:09:35.758" v="2260" actId="403"/>
        <pc:sldMkLst>
          <pc:docMk/>
          <pc:sldMk cId="3545548019" sldId="341"/>
        </pc:sldMkLst>
        <pc:spChg chg="mod">
          <ac:chgData name="Monique Goense" userId="c80202a6-bdc6-4f02-9945-e815dd1c0bf4" providerId="ADAL" clId="{9519742F-B3A1-4691-99B2-B8B1C7BF428B}" dt="2026-08-10T14:06:36.977" v="2218" actId="1076"/>
          <ac:spMkLst>
            <pc:docMk/>
            <pc:sldMk cId="3545548019" sldId="341"/>
            <ac:spMk id="5" creationId="{E3E47102-D92A-C65F-1F97-273FB58BC022}"/>
          </ac:spMkLst>
        </pc:spChg>
        <pc:spChg chg="mod">
          <ac:chgData name="Monique Goense" userId="c80202a6-bdc6-4f02-9945-e815dd1c0bf4" providerId="ADAL" clId="{9519742F-B3A1-4691-99B2-B8B1C7BF428B}" dt="2026-08-10T14:09:35.758" v="2260" actId="403"/>
          <ac:spMkLst>
            <pc:docMk/>
            <pc:sldMk cId="3545548019" sldId="341"/>
            <ac:spMk id="6" creationId="{5A4EF11B-5EFA-F43C-9664-4E940430889A}"/>
          </ac:spMkLst>
        </pc:spChg>
        <pc:picChg chg="mod">
          <ac:chgData name="Monique Goense" userId="c80202a6-bdc6-4f02-9945-e815dd1c0bf4" providerId="ADAL" clId="{9519742F-B3A1-4691-99B2-B8B1C7BF428B}" dt="2026-08-10T14:07:46.995" v="2240" actId="1076"/>
          <ac:picMkLst>
            <pc:docMk/>
            <pc:sldMk cId="3545548019" sldId="341"/>
            <ac:picMk id="3" creationId="{6A5A5D01-AC5C-07CC-BFC6-87F72E64502C}"/>
          </ac:picMkLst>
        </pc:picChg>
      </pc:sldChg>
      <pc:sldChg chg="modSp mod">
        <pc:chgData name="Monique Goense" userId="c80202a6-bdc6-4f02-9945-e815dd1c0bf4" providerId="ADAL" clId="{9519742F-B3A1-4691-99B2-B8B1C7BF428B}" dt="2026-08-10T14:08:11.103" v="2242" actId="113"/>
        <pc:sldMkLst>
          <pc:docMk/>
          <pc:sldMk cId="3198747838" sldId="342"/>
        </pc:sldMkLst>
        <pc:spChg chg="mod">
          <ac:chgData name="Monique Goense" userId="c80202a6-bdc6-4f02-9945-e815dd1c0bf4" providerId="ADAL" clId="{9519742F-B3A1-4691-99B2-B8B1C7BF428B}" dt="2026-08-10T14:07:58.829" v="2241" actId="1076"/>
          <ac:spMkLst>
            <pc:docMk/>
            <pc:sldMk cId="3198747838" sldId="342"/>
            <ac:spMk id="5" creationId="{429F5506-07D6-3D27-D294-9001FDE71156}"/>
          </ac:spMkLst>
        </pc:spChg>
        <pc:spChg chg="mod">
          <ac:chgData name="Monique Goense" userId="c80202a6-bdc6-4f02-9945-e815dd1c0bf4" providerId="ADAL" clId="{9519742F-B3A1-4691-99B2-B8B1C7BF428B}" dt="2026-08-10T14:08:11.103" v="2242" actId="113"/>
          <ac:spMkLst>
            <pc:docMk/>
            <pc:sldMk cId="3198747838" sldId="342"/>
            <ac:spMk id="6" creationId="{0D241DD8-3ACA-575D-E2AE-05E5F91D18C2}"/>
          </ac:spMkLst>
        </pc:spChg>
        <pc:picChg chg="mod">
          <ac:chgData name="Monique Goense" userId="c80202a6-bdc6-4f02-9945-e815dd1c0bf4" providerId="ADAL" clId="{9519742F-B3A1-4691-99B2-B8B1C7BF428B}" dt="2026-08-10T14:07:34.244" v="2236" actId="1076"/>
          <ac:picMkLst>
            <pc:docMk/>
            <pc:sldMk cId="3198747838" sldId="342"/>
            <ac:picMk id="3" creationId="{F0FDF047-0BE3-79CA-CDED-CC5187798059}"/>
          </ac:picMkLst>
        </pc:picChg>
      </pc:sldChg>
      <pc:sldChg chg="modSp mod">
        <pc:chgData name="Monique Goense" userId="c80202a6-bdc6-4f02-9945-e815dd1c0bf4" providerId="ADAL" clId="{9519742F-B3A1-4691-99B2-B8B1C7BF428B}" dt="2026-08-10T14:09:36.457" v="2261" actId="403"/>
        <pc:sldMkLst>
          <pc:docMk/>
          <pc:sldMk cId="2557303794" sldId="343"/>
        </pc:sldMkLst>
        <pc:spChg chg="mod">
          <ac:chgData name="Monique Goense" userId="c80202a6-bdc6-4f02-9945-e815dd1c0bf4" providerId="ADAL" clId="{9519742F-B3A1-4691-99B2-B8B1C7BF428B}" dt="2026-08-10T14:09:11.727" v="2257" actId="1076"/>
          <ac:spMkLst>
            <pc:docMk/>
            <pc:sldMk cId="2557303794" sldId="343"/>
            <ac:spMk id="5" creationId="{C901B01F-FA69-5596-6977-F610398A4060}"/>
          </ac:spMkLst>
        </pc:spChg>
        <pc:spChg chg="mod">
          <ac:chgData name="Monique Goense" userId="c80202a6-bdc6-4f02-9945-e815dd1c0bf4" providerId="ADAL" clId="{9519742F-B3A1-4691-99B2-B8B1C7BF428B}" dt="2026-08-10T14:09:36.457" v="2261" actId="403"/>
          <ac:spMkLst>
            <pc:docMk/>
            <pc:sldMk cId="2557303794" sldId="343"/>
            <ac:spMk id="6" creationId="{159B283F-DF14-0475-7715-AAD26A9612E4}"/>
          </ac:spMkLst>
        </pc:spChg>
        <pc:picChg chg="mod">
          <ac:chgData name="Monique Goense" userId="c80202a6-bdc6-4f02-9945-e815dd1c0bf4" providerId="ADAL" clId="{9519742F-B3A1-4691-99B2-B8B1C7BF428B}" dt="2026-08-10T14:08:54.979" v="2253" actId="1076"/>
          <ac:picMkLst>
            <pc:docMk/>
            <pc:sldMk cId="2557303794" sldId="343"/>
            <ac:picMk id="2" creationId="{F2CECDF8-798E-58A7-C13B-EE96F28CF6DA}"/>
          </ac:picMkLst>
        </pc:picChg>
      </pc:sldChg>
      <pc:sldChg chg="modSp mod">
        <pc:chgData name="Monique Goense" userId="c80202a6-bdc6-4f02-9945-e815dd1c0bf4" providerId="ADAL" clId="{9519742F-B3A1-4691-99B2-B8B1C7BF428B}" dt="2026-08-10T14:10:40.482" v="2281" actId="1076"/>
        <pc:sldMkLst>
          <pc:docMk/>
          <pc:sldMk cId="932927974" sldId="344"/>
        </pc:sldMkLst>
        <pc:spChg chg="mod">
          <ac:chgData name="Monique Goense" userId="c80202a6-bdc6-4f02-9945-e815dd1c0bf4" providerId="ADAL" clId="{9519742F-B3A1-4691-99B2-B8B1C7BF428B}" dt="2026-08-10T14:10:40.482" v="2281" actId="1076"/>
          <ac:spMkLst>
            <pc:docMk/>
            <pc:sldMk cId="932927974" sldId="344"/>
            <ac:spMk id="5" creationId="{A681A7D4-FFCA-52B8-889B-DAD7B28C87E2}"/>
          </ac:spMkLst>
        </pc:spChg>
        <pc:spChg chg="mod">
          <ac:chgData name="Monique Goense" userId="c80202a6-bdc6-4f02-9945-e815dd1c0bf4" providerId="ADAL" clId="{9519742F-B3A1-4691-99B2-B8B1C7BF428B}" dt="2026-08-10T14:10:28.518" v="2279" actId="122"/>
          <ac:spMkLst>
            <pc:docMk/>
            <pc:sldMk cId="932927974" sldId="344"/>
            <ac:spMk id="6" creationId="{4F0D0603-F1CE-7005-D4EC-2B8AEC9E7A64}"/>
          </ac:spMkLst>
        </pc:spChg>
        <pc:picChg chg="mod">
          <ac:chgData name="Monique Goense" userId="c80202a6-bdc6-4f02-9945-e815dd1c0bf4" providerId="ADAL" clId="{9519742F-B3A1-4691-99B2-B8B1C7BF428B}" dt="2026-08-10T14:10:25.296" v="2278" actId="1076"/>
          <ac:picMkLst>
            <pc:docMk/>
            <pc:sldMk cId="932927974" sldId="344"/>
            <ac:picMk id="9" creationId="{9FD25FFE-55E9-1EC0-66B5-095CCB929BCA}"/>
          </ac:picMkLst>
        </pc:picChg>
      </pc:sldChg>
      <pc:sldChg chg="modSp mod">
        <pc:chgData name="Monique Goense" userId="c80202a6-bdc6-4f02-9945-e815dd1c0bf4" providerId="ADAL" clId="{9519742F-B3A1-4691-99B2-B8B1C7BF428B}" dt="2026-08-10T14:13:52.530" v="2317" actId="1076"/>
        <pc:sldMkLst>
          <pc:docMk/>
          <pc:sldMk cId="4231221790" sldId="345"/>
        </pc:sldMkLst>
        <pc:spChg chg="mod">
          <ac:chgData name="Monique Goense" userId="c80202a6-bdc6-4f02-9945-e815dd1c0bf4" providerId="ADAL" clId="{9519742F-B3A1-4691-99B2-B8B1C7BF428B}" dt="2026-08-10T14:13:20.168" v="2314" actId="1076"/>
          <ac:spMkLst>
            <pc:docMk/>
            <pc:sldMk cId="4231221790" sldId="345"/>
            <ac:spMk id="2" creationId="{DA382796-7572-EE2C-F91C-56978F9DF88A}"/>
          </ac:spMkLst>
        </pc:spChg>
        <pc:spChg chg="mod">
          <ac:chgData name="Monique Goense" userId="c80202a6-bdc6-4f02-9945-e815dd1c0bf4" providerId="ADAL" clId="{9519742F-B3A1-4691-99B2-B8B1C7BF428B}" dt="2026-08-10T14:13:52.530" v="2317" actId="1076"/>
          <ac:spMkLst>
            <pc:docMk/>
            <pc:sldMk cId="4231221790" sldId="345"/>
            <ac:spMk id="5" creationId="{3178339D-5721-F7C2-0053-96D6CEEB9625}"/>
          </ac:spMkLst>
        </pc:spChg>
        <pc:spChg chg="mod">
          <ac:chgData name="Monique Goense" userId="c80202a6-bdc6-4f02-9945-e815dd1c0bf4" providerId="ADAL" clId="{9519742F-B3A1-4691-99B2-B8B1C7BF428B}" dt="2026-08-10T14:13:27.211" v="2315" actId="114"/>
          <ac:spMkLst>
            <pc:docMk/>
            <pc:sldMk cId="4231221790" sldId="345"/>
            <ac:spMk id="6" creationId="{198606B1-8092-FDE3-DF32-F471747571A1}"/>
          </ac:spMkLst>
        </pc:spChg>
        <pc:picChg chg="mod">
          <ac:chgData name="Monique Goense" userId="c80202a6-bdc6-4f02-9945-e815dd1c0bf4" providerId="ADAL" clId="{9519742F-B3A1-4691-99B2-B8B1C7BF428B}" dt="2026-08-10T14:11:19.968" v="2288" actId="1076"/>
          <ac:picMkLst>
            <pc:docMk/>
            <pc:sldMk cId="4231221790" sldId="345"/>
            <ac:picMk id="9" creationId="{26D416F2-4EE5-B1D4-2B67-0D461C24FE97}"/>
          </ac:picMkLst>
        </pc:picChg>
      </pc:sldChg>
      <pc:sldChg chg="modSp mod">
        <pc:chgData name="Monique Goense" userId="c80202a6-bdc6-4f02-9945-e815dd1c0bf4" providerId="ADAL" clId="{9519742F-B3A1-4691-99B2-B8B1C7BF428B}" dt="2026-08-10T14:15:30.596" v="2349" actId="1076"/>
        <pc:sldMkLst>
          <pc:docMk/>
          <pc:sldMk cId="2619762799" sldId="346"/>
        </pc:sldMkLst>
        <pc:spChg chg="mod">
          <ac:chgData name="Monique Goense" userId="c80202a6-bdc6-4f02-9945-e815dd1c0bf4" providerId="ADAL" clId="{9519742F-B3A1-4691-99B2-B8B1C7BF428B}" dt="2026-08-10T14:15:30.596" v="2349" actId="1076"/>
          <ac:spMkLst>
            <pc:docMk/>
            <pc:sldMk cId="2619762799" sldId="346"/>
            <ac:spMk id="5" creationId="{EB15BF1B-0686-2C77-8328-AAF01A3FF624}"/>
          </ac:spMkLst>
        </pc:spChg>
        <pc:spChg chg="mod">
          <ac:chgData name="Monique Goense" userId="c80202a6-bdc6-4f02-9945-e815dd1c0bf4" providerId="ADAL" clId="{9519742F-B3A1-4691-99B2-B8B1C7BF428B}" dt="2026-08-10T14:15:13.991" v="2347" actId="1076"/>
          <ac:spMkLst>
            <pc:docMk/>
            <pc:sldMk cId="2619762799" sldId="346"/>
            <ac:spMk id="6" creationId="{A8D02D14-2EBE-F34D-C614-55E5D6A11617}"/>
          </ac:spMkLst>
        </pc:spChg>
        <pc:picChg chg="mod">
          <ac:chgData name="Monique Goense" userId="c80202a6-bdc6-4f02-9945-e815dd1c0bf4" providerId="ADAL" clId="{9519742F-B3A1-4691-99B2-B8B1C7BF428B}" dt="2026-08-10T14:15:08.135" v="2345" actId="1076"/>
          <ac:picMkLst>
            <pc:docMk/>
            <pc:sldMk cId="2619762799" sldId="346"/>
            <ac:picMk id="9" creationId="{06DB8EDD-A9FB-42F4-A2E3-0C19F346D928}"/>
          </ac:picMkLst>
        </pc:picChg>
      </pc:sldChg>
      <pc:sldChg chg="modSp mod">
        <pc:chgData name="Monique Goense" userId="c80202a6-bdc6-4f02-9945-e815dd1c0bf4" providerId="ADAL" clId="{9519742F-B3A1-4691-99B2-B8B1C7BF428B}" dt="2026-08-10T15:08:46.924" v="2850" actId="1076"/>
        <pc:sldMkLst>
          <pc:docMk/>
          <pc:sldMk cId="2222492812" sldId="347"/>
        </pc:sldMkLst>
        <pc:spChg chg="mod">
          <ac:chgData name="Monique Goense" userId="c80202a6-bdc6-4f02-9945-e815dd1c0bf4" providerId="ADAL" clId="{9519742F-B3A1-4691-99B2-B8B1C7BF428B}" dt="2026-08-10T15:07:00.671" v="2826" actId="1076"/>
          <ac:spMkLst>
            <pc:docMk/>
            <pc:sldMk cId="2222492812" sldId="347"/>
            <ac:spMk id="5" creationId="{66D1BC57-EFC9-DCCA-ECEE-150EEAD88514}"/>
          </ac:spMkLst>
        </pc:spChg>
        <pc:spChg chg="mod">
          <ac:chgData name="Monique Goense" userId="c80202a6-bdc6-4f02-9945-e815dd1c0bf4" providerId="ADAL" clId="{9519742F-B3A1-4691-99B2-B8B1C7BF428B}" dt="2026-08-10T15:08:33.688" v="2847" actId="14100"/>
          <ac:spMkLst>
            <pc:docMk/>
            <pc:sldMk cId="2222492812" sldId="347"/>
            <ac:spMk id="6" creationId="{D99CAD48-313D-7E10-B441-512E77F3CF02}"/>
          </ac:spMkLst>
        </pc:spChg>
        <pc:picChg chg="mod ord">
          <ac:chgData name="Monique Goense" userId="c80202a6-bdc6-4f02-9945-e815dd1c0bf4" providerId="ADAL" clId="{9519742F-B3A1-4691-99B2-B8B1C7BF428B}" dt="2026-08-10T15:08:46.924" v="2850" actId="1076"/>
          <ac:picMkLst>
            <pc:docMk/>
            <pc:sldMk cId="2222492812" sldId="347"/>
            <ac:picMk id="7" creationId="{7DF4510D-D644-1953-4EFE-C82ABE1D0B01}"/>
          </ac:picMkLst>
        </pc:picChg>
      </pc:sldChg>
      <pc:sldChg chg="modSp mod">
        <pc:chgData name="Monique Goense" userId="c80202a6-bdc6-4f02-9945-e815dd1c0bf4" providerId="ADAL" clId="{9519742F-B3A1-4691-99B2-B8B1C7BF428B}" dt="2026-08-10T15:06:35.776" v="2819" actId="20577"/>
        <pc:sldMkLst>
          <pc:docMk/>
          <pc:sldMk cId="2080042191" sldId="348"/>
        </pc:sldMkLst>
        <pc:spChg chg="mod">
          <ac:chgData name="Monique Goense" userId="c80202a6-bdc6-4f02-9945-e815dd1c0bf4" providerId="ADAL" clId="{9519742F-B3A1-4691-99B2-B8B1C7BF428B}" dt="2026-08-10T15:06:23.273" v="2817" actId="1076"/>
          <ac:spMkLst>
            <pc:docMk/>
            <pc:sldMk cId="2080042191" sldId="348"/>
            <ac:spMk id="5" creationId="{574B012D-55FB-FD7B-DE35-4F7D697326BD}"/>
          </ac:spMkLst>
        </pc:spChg>
        <pc:spChg chg="mod">
          <ac:chgData name="Monique Goense" userId="c80202a6-bdc6-4f02-9945-e815dd1c0bf4" providerId="ADAL" clId="{9519742F-B3A1-4691-99B2-B8B1C7BF428B}" dt="2026-08-10T15:06:35.776" v="2819" actId="20577"/>
          <ac:spMkLst>
            <pc:docMk/>
            <pc:sldMk cId="2080042191" sldId="348"/>
            <ac:spMk id="6" creationId="{AFB20818-75B5-1D3F-3B8F-0C1CA1ACA933}"/>
          </ac:spMkLst>
        </pc:spChg>
      </pc:sldChg>
      <pc:sldChg chg="modSp mod">
        <pc:chgData name="Monique Goense" userId="c80202a6-bdc6-4f02-9945-e815dd1c0bf4" providerId="ADAL" clId="{9519742F-B3A1-4691-99B2-B8B1C7BF428B}" dt="2026-08-10T15:05:30.472" v="2806" actId="1076"/>
        <pc:sldMkLst>
          <pc:docMk/>
          <pc:sldMk cId="874539021" sldId="349"/>
        </pc:sldMkLst>
        <pc:spChg chg="mod">
          <ac:chgData name="Monique Goense" userId="c80202a6-bdc6-4f02-9945-e815dd1c0bf4" providerId="ADAL" clId="{9519742F-B3A1-4691-99B2-B8B1C7BF428B}" dt="2026-08-10T15:05:17.186" v="2805" actId="1076"/>
          <ac:spMkLst>
            <pc:docMk/>
            <pc:sldMk cId="874539021" sldId="349"/>
            <ac:spMk id="5" creationId="{629F76B6-8044-0254-FFCD-D511DD981F1E}"/>
          </ac:spMkLst>
        </pc:spChg>
        <pc:spChg chg="mod">
          <ac:chgData name="Monique Goense" userId="c80202a6-bdc6-4f02-9945-e815dd1c0bf4" providerId="ADAL" clId="{9519742F-B3A1-4691-99B2-B8B1C7BF428B}" dt="2026-08-10T15:05:09.247" v="2804" actId="113"/>
          <ac:spMkLst>
            <pc:docMk/>
            <pc:sldMk cId="874539021" sldId="349"/>
            <ac:spMk id="6" creationId="{5B27AE5D-38B7-9D40-D401-EB38DCA6CD17}"/>
          </ac:spMkLst>
        </pc:spChg>
        <pc:picChg chg="mod">
          <ac:chgData name="Monique Goense" userId="c80202a6-bdc6-4f02-9945-e815dd1c0bf4" providerId="ADAL" clId="{9519742F-B3A1-4691-99B2-B8B1C7BF428B}" dt="2026-08-10T15:05:30.472" v="2806" actId="1076"/>
          <ac:picMkLst>
            <pc:docMk/>
            <pc:sldMk cId="874539021" sldId="349"/>
            <ac:picMk id="3" creationId="{59350C31-756F-5C3F-4AD2-545A892DE898}"/>
          </ac:picMkLst>
        </pc:picChg>
      </pc:sldChg>
      <pc:sldChg chg="modSp mod">
        <pc:chgData name="Monique Goense" userId="c80202a6-bdc6-4f02-9945-e815dd1c0bf4" providerId="ADAL" clId="{9519742F-B3A1-4691-99B2-B8B1C7BF428B}" dt="2026-09-01T13:40:50.191" v="3202" actId="1076"/>
        <pc:sldMkLst>
          <pc:docMk/>
          <pc:sldMk cId="2713028322" sldId="351"/>
        </pc:sldMkLst>
        <pc:spChg chg="mod">
          <ac:chgData name="Monique Goense" userId="c80202a6-bdc6-4f02-9945-e815dd1c0bf4" providerId="ADAL" clId="{9519742F-B3A1-4691-99B2-B8B1C7BF428B}" dt="2026-09-01T13:40:50.191" v="3202" actId="1076"/>
          <ac:spMkLst>
            <pc:docMk/>
            <pc:sldMk cId="2713028322" sldId="351"/>
            <ac:spMk id="5" creationId="{CE123915-B2BE-6087-119F-7B6A456A9F36}"/>
          </ac:spMkLst>
        </pc:spChg>
        <pc:spChg chg="mod">
          <ac:chgData name="Monique Goense" userId="c80202a6-bdc6-4f02-9945-e815dd1c0bf4" providerId="ADAL" clId="{9519742F-B3A1-4691-99B2-B8B1C7BF428B}" dt="2026-08-04T14:45:04.723" v="1915" actId="1076"/>
          <ac:spMkLst>
            <pc:docMk/>
            <pc:sldMk cId="2713028322" sldId="351"/>
            <ac:spMk id="6" creationId="{B8A8109B-F63A-6B38-1987-9F4D54BE0B80}"/>
          </ac:spMkLst>
        </pc:spChg>
        <pc:picChg chg="mod">
          <ac:chgData name="Monique Goense" userId="c80202a6-bdc6-4f02-9945-e815dd1c0bf4" providerId="ADAL" clId="{9519742F-B3A1-4691-99B2-B8B1C7BF428B}" dt="2026-08-04T14:45:09.457" v="1916" actId="1076"/>
          <ac:picMkLst>
            <pc:docMk/>
            <pc:sldMk cId="2713028322" sldId="351"/>
            <ac:picMk id="2" creationId="{82371A4B-5BD9-1DEC-3EC9-5976D0C6A7B0}"/>
          </ac:picMkLst>
        </pc:picChg>
      </pc:sldChg>
      <pc:sldChg chg="modSp mod">
        <pc:chgData name="Monique Goense" userId="c80202a6-bdc6-4f02-9945-e815dd1c0bf4" providerId="ADAL" clId="{9519742F-B3A1-4691-99B2-B8B1C7BF428B}" dt="2026-08-04T14:49:21.746" v="1934" actId="1076"/>
        <pc:sldMkLst>
          <pc:docMk/>
          <pc:sldMk cId="2284185792" sldId="352"/>
        </pc:sldMkLst>
        <pc:spChg chg="mod">
          <ac:chgData name="Monique Goense" userId="c80202a6-bdc6-4f02-9945-e815dd1c0bf4" providerId="ADAL" clId="{9519742F-B3A1-4691-99B2-B8B1C7BF428B}" dt="2026-08-04T14:45:41.917" v="1922" actId="207"/>
          <ac:spMkLst>
            <pc:docMk/>
            <pc:sldMk cId="2284185792" sldId="352"/>
            <ac:spMk id="5" creationId="{F436D915-B4EB-A32E-BD25-156FCCBD741A}"/>
          </ac:spMkLst>
        </pc:spChg>
        <pc:spChg chg="mod">
          <ac:chgData name="Monique Goense" userId="c80202a6-bdc6-4f02-9945-e815dd1c0bf4" providerId="ADAL" clId="{9519742F-B3A1-4691-99B2-B8B1C7BF428B}" dt="2026-08-04T14:49:21.746" v="1934" actId="1076"/>
          <ac:spMkLst>
            <pc:docMk/>
            <pc:sldMk cId="2284185792" sldId="352"/>
            <ac:spMk id="6" creationId="{12183BA3-42D2-A823-4207-355A43EF2DF5}"/>
          </ac:spMkLst>
        </pc:spChg>
        <pc:picChg chg="mod">
          <ac:chgData name="Monique Goense" userId="c80202a6-bdc6-4f02-9945-e815dd1c0bf4" providerId="ADAL" clId="{9519742F-B3A1-4691-99B2-B8B1C7BF428B}" dt="2026-08-04T14:49:16.694" v="1933" actId="1076"/>
          <ac:picMkLst>
            <pc:docMk/>
            <pc:sldMk cId="2284185792" sldId="352"/>
            <ac:picMk id="9" creationId="{B5EED89D-2530-05CF-9338-11FC924F6C96}"/>
          </ac:picMkLst>
        </pc:picChg>
      </pc:sldChg>
      <pc:sldChg chg="delSp modSp mod">
        <pc:chgData name="Monique Goense" userId="c80202a6-bdc6-4f02-9945-e815dd1c0bf4" providerId="ADAL" clId="{9519742F-B3A1-4691-99B2-B8B1C7BF428B}" dt="2026-08-10T14:28:08.253" v="2484" actId="207"/>
        <pc:sldMkLst>
          <pc:docMk/>
          <pc:sldMk cId="1599225235" sldId="353"/>
        </pc:sldMkLst>
        <pc:spChg chg="mod">
          <ac:chgData name="Monique Goense" userId="c80202a6-bdc6-4f02-9945-e815dd1c0bf4" providerId="ADAL" clId="{9519742F-B3A1-4691-99B2-B8B1C7BF428B}" dt="2026-08-10T14:27:39.698" v="2474" actId="20577"/>
          <ac:spMkLst>
            <pc:docMk/>
            <pc:sldMk cId="1599225235" sldId="353"/>
            <ac:spMk id="5" creationId="{629B2D03-F310-3955-13D7-65ED3CC4931C}"/>
          </ac:spMkLst>
        </pc:spChg>
        <pc:spChg chg="mod">
          <ac:chgData name="Monique Goense" userId="c80202a6-bdc6-4f02-9945-e815dd1c0bf4" providerId="ADAL" clId="{9519742F-B3A1-4691-99B2-B8B1C7BF428B}" dt="2026-08-10T14:28:08.253" v="2484" actId="207"/>
          <ac:spMkLst>
            <pc:docMk/>
            <pc:sldMk cId="1599225235" sldId="353"/>
            <ac:spMk id="6" creationId="{2D5731C5-D81E-A184-A7CA-ECDB249CE90A}"/>
          </ac:spMkLst>
        </pc:spChg>
        <pc:picChg chg="mod">
          <ac:chgData name="Monique Goense" userId="c80202a6-bdc6-4f02-9945-e815dd1c0bf4" providerId="ADAL" clId="{9519742F-B3A1-4691-99B2-B8B1C7BF428B}" dt="2026-08-10T14:27:54.603" v="2481" actId="1076"/>
          <ac:picMkLst>
            <pc:docMk/>
            <pc:sldMk cId="1599225235" sldId="353"/>
            <ac:picMk id="3" creationId="{6B0EF053-A4D5-A487-3387-BA32F53088CA}"/>
          </ac:picMkLst>
        </pc:picChg>
      </pc:sldChg>
      <pc:sldChg chg="delSp modSp mod">
        <pc:chgData name="Monique Goense" userId="c80202a6-bdc6-4f02-9945-e815dd1c0bf4" providerId="ADAL" clId="{9519742F-B3A1-4691-99B2-B8B1C7BF428B}" dt="2026-08-10T14:26:56.737" v="2462" actId="208"/>
        <pc:sldMkLst>
          <pc:docMk/>
          <pc:sldMk cId="2825867819" sldId="354"/>
        </pc:sldMkLst>
        <pc:spChg chg="mod">
          <ac:chgData name="Monique Goense" userId="c80202a6-bdc6-4f02-9945-e815dd1c0bf4" providerId="ADAL" clId="{9519742F-B3A1-4691-99B2-B8B1C7BF428B}" dt="2026-08-10T14:26:01.872" v="2447" actId="1076"/>
          <ac:spMkLst>
            <pc:docMk/>
            <pc:sldMk cId="2825867819" sldId="354"/>
            <ac:spMk id="5" creationId="{01650859-B41D-E6F9-A12A-85F75B9FC268}"/>
          </ac:spMkLst>
        </pc:spChg>
        <pc:spChg chg="mod">
          <ac:chgData name="Monique Goense" userId="c80202a6-bdc6-4f02-9945-e815dd1c0bf4" providerId="ADAL" clId="{9519742F-B3A1-4691-99B2-B8B1C7BF428B}" dt="2026-08-10T14:26:39.775" v="2457" actId="20577"/>
          <ac:spMkLst>
            <pc:docMk/>
            <pc:sldMk cId="2825867819" sldId="354"/>
            <ac:spMk id="6" creationId="{0DDD0099-5D21-21B6-F6E8-8077EA0ADB43}"/>
          </ac:spMkLst>
        </pc:spChg>
        <pc:picChg chg="mod">
          <ac:chgData name="Monique Goense" userId="c80202a6-bdc6-4f02-9945-e815dd1c0bf4" providerId="ADAL" clId="{9519742F-B3A1-4691-99B2-B8B1C7BF428B}" dt="2026-08-10T14:26:56.737" v="2462" actId="208"/>
          <ac:picMkLst>
            <pc:docMk/>
            <pc:sldMk cId="2825867819" sldId="354"/>
            <ac:picMk id="3" creationId="{3F71839D-F23B-7E7E-8EE3-D2E59534CE07}"/>
          </ac:picMkLst>
        </pc:picChg>
      </pc:sldChg>
      <pc:sldChg chg="addSp delSp modSp mod">
        <pc:chgData name="Monique Goense" userId="c80202a6-bdc6-4f02-9945-e815dd1c0bf4" providerId="ADAL" clId="{9519742F-B3A1-4691-99B2-B8B1C7BF428B}" dt="2026-08-10T14:23:33.536" v="2436" actId="1076"/>
        <pc:sldMkLst>
          <pc:docMk/>
          <pc:sldMk cId="3379372841" sldId="355"/>
        </pc:sldMkLst>
        <pc:spChg chg="mod">
          <ac:chgData name="Monique Goense" userId="c80202a6-bdc6-4f02-9945-e815dd1c0bf4" providerId="ADAL" clId="{9519742F-B3A1-4691-99B2-B8B1C7BF428B}" dt="2026-08-10T14:23:33.536" v="2436" actId="1076"/>
          <ac:spMkLst>
            <pc:docMk/>
            <pc:sldMk cId="3379372841" sldId="355"/>
            <ac:spMk id="5" creationId="{BD579E4F-85DE-DD6F-EBB4-186E02E44653}"/>
          </ac:spMkLst>
        </pc:spChg>
        <pc:spChg chg="mod">
          <ac:chgData name="Monique Goense" userId="c80202a6-bdc6-4f02-9945-e815dd1c0bf4" providerId="ADAL" clId="{9519742F-B3A1-4691-99B2-B8B1C7BF428B}" dt="2026-08-10T14:22:56.922" v="2426" actId="1076"/>
          <ac:spMkLst>
            <pc:docMk/>
            <pc:sldMk cId="3379372841" sldId="355"/>
            <ac:spMk id="6" creationId="{F9442E44-3033-C241-FF29-706365D5962F}"/>
          </ac:spMkLst>
        </pc:spChg>
        <pc:picChg chg="add mod">
          <ac:chgData name="Monique Goense" userId="c80202a6-bdc6-4f02-9945-e815dd1c0bf4" providerId="ADAL" clId="{9519742F-B3A1-4691-99B2-B8B1C7BF428B}" dt="2026-08-10T14:23:22.689" v="2435" actId="1076"/>
          <ac:picMkLst>
            <pc:docMk/>
            <pc:sldMk cId="3379372841" sldId="355"/>
            <ac:picMk id="7" creationId="{89DE53EB-127A-8E42-CD18-2DF6F1DA19BF}"/>
          </ac:picMkLst>
        </pc:picChg>
      </pc:sldChg>
      <pc:sldChg chg="delSp modSp mod">
        <pc:chgData name="Monique Goense" userId="c80202a6-bdc6-4f02-9945-e815dd1c0bf4" providerId="ADAL" clId="{9519742F-B3A1-4691-99B2-B8B1C7BF428B}" dt="2026-08-10T14:22:01.065" v="2412" actId="207"/>
        <pc:sldMkLst>
          <pc:docMk/>
          <pc:sldMk cId="1706554359" sldId="356"/>
        </pc:sldMkLst>
        <pc:spChg chg="mod">
          <ac:chgData name="Monique Goense" userId="c80202a6-bdc6-4f02-9945-e815dd1c0bf4" providerId="ADAL" clId="{9519742F-B3A1-4691-99B2-B8B1C7BF428B}" dt="2026-08-10T14:21:38.621" v="2410" actId="1076"/>
          <ac:spMkLst>
            <pc:docMk/>
            <pc:sldMk cId="1706554359" sldId="356"/>
            <ac:spMk id="5" creationId="{58CC201A-D8FD-834C-FEC2-45F1ADC90362}"/>
          </ac:spMkLst>
        </pc:spChg>
        <pc:spChg chg="mod">
          <ac:chgData name="Monique Goense" userId="c80202a6-bdc6-4f02-9945-e815dd1c0bf4" providerId="ADAL" clId="{9519742F-B3A1-4691-99B2-B8B1C7BF428B}" dt="2026-08-10T14:22:01.065" v="2412" actId="207"/>
          <ac:spMkLst>
            <pc:docMk/>
            <pc:sldMk cId="1706554359" sldId="356"/>
            <ac:spMk id="6" creationId="{0714C4CF-E31B-548E-BCFB-CE1F76B4F9B8}"/>
          </ac:spMkLst>
        </pc:spChg>
        <pc:picChg chg="mod">
          <ac:chgData name="Monique Goense" userId="c80202a6-bdc6-4f02-9945-e815dd1c0bf4" providerId="ADAL" clId="{9519742F-B3A1-4691-99B2-B8B1C7BF428B}" dt="2026-08-10T14:21:29.253" v="2407" actId="1076"/>
          <ac:picMkLst>
            <pc:docMk/>
            <pc:sldMk cId="1706554359" sldId="356"/>
            <ac:picMk id="3" creationId="{9C8629D2-E186-DC10-0F38-E5298B7200BF}"/>
          </ac:picMkLst>
        </pc:picChg>
      </pc:sldChg>
      <pc:sldChg chg="modSp mod">
        <pc:chgData name="Monique Goense" userId="c80202a6-bdc6-4f02-9945-e815dd1c0bf4" providerId="ADAL" clId="{9519742F-B3A1-4691-99B2-B8B1C7BF428B}" dt="2026-08-10T14:19:07.607" v="2364" actId="1076"/>
        <pc:sldMkLst>
          <pc:docMk/>
          <pc:sldMk cId="1595784588" sldId="357"/>
        </pc:sldMkLst>
        <pc:spChg chg="mod">
          <ac:chgData name="Monique Goense" userId="c80202a6-bdc6-4f02-9945-e815dd1c0bf4" providerId="ADAL" clId="{9519742F-B3A1-4691-99B2-B8B1C7BF428B}" dt="2026-08-10T14:18:48.466" v="2359" actId="1076"/>
          <ac:spMkLst>
            <pc:docMk/>
            <pc:sldMk cId="1595784588" sldId="357"/>
            <ac:spMk id="5" creationId="{846DE187-9F8C-0144-EA67-3EEADCCB82D1}"/>
          </ac:spMkLst>
        </pc:spChg>
        <pc:spChg chg="mod">
          <ac:chgData name="Monique Goense" userId="c80202a6-bdc6-4f02-9945-e815dd1c0bf4" providerId="ADAL" clId="{9519742F-B3A1-4691-99B2-B8B1C7BF428B}" dt="2026-08-10T14:19:07.607" v="2364" actId="1076"/>
          <ac:spMkLst>
            <pc:docMk/>
            <pc:sldMk cId="1595784588" sldId="357"/>
            <ac:spMk id="6" creationId="{E6AE0524-37BC-524E-6030-B08D8346930B}"/>
          </ac:spMkLst>
        </pc:spChg>
        <pc:picChg chg="mod">
          <ac:chgData name="Monique Goense" userId="c80202a6-bdc6-4f02-9945-e815dd1c0bf4" providerId="ADAL" clId="{9519742F-B3A1-4691-99B2-B8B1C7BF428B}" dt="2026-08-10T14:19:00.827" v="2363" actId="1076"/>
          <ac:picMkLst>
            <pc:docMk/>
            <pc:sldMk cId="1595784588" sldId="357"/>
            <ac:picMk id="9" creationId="{62A1933A-663B-85D6-54E4-1C0112F4501E}"/>
          </ac:picMkLst>
        </pc:picChg>
      </pc:sldChg>
      <pc:sldChg chg="addSp delSp modSp mod">
        <pc:chgData name="Monique Goense" userId="c80202a6-bdc6-4f02-9945-e815dd1c0bf4" providerId="ADAL" clId="{9519742F-B3A1-4691-99B2-B8B1C7BF428B}" dt="2026-08-11T08:59:31.972" v="3200" actId="14100"/>
        <pc:sldMkLst>
          <pc:docMk/>
          <pc:sldMk cId="2329322340" sldId="358"/>
        </pc:sldMkLst>
        <pc:spChg chg="add mod">
          <ac:chgData name="Monique Goense" userId="c80202a6-bdc6-4f02-9945-e815dd1c0bf4" providerId="ADAL" clId="{9519742F-B3A1-4691-99B2-B8B1C7BF428B}" dt="2026-08-04T14:58:29.467" v="1997" actId="20577"/>
          <ac:spMkLst>
            <pc:docMk/>
            <pc:sldMk cId="2329322340" sldId="358"/>
            <ac:spMk id="2" creationId="{A650258E-EB4B-81A8-9E95-6D6A69AAF349}"/>
          </ac:spMkLst>
        </pc:spChg>
        <pc:spChg chg="mod">
          <ac:chgData name="Monique Goense" userId="c80202a6-bdc6-4f02-9945-e815dd1c0bf4" providerId="ADAL" clId="{9519742F-B3A1-4691-99B2-B8B1C7BF428B}" dt="2026-08-04T14:58:44.760" v="2001" actId="14100"/>
          <ac:spMkLst>
            <pc:docMk/>
            <pc:sldMk cId="2329322340" sldId="358"/>
            <ac:spMk id="6" creationId="{66DBDEDA-6947-77E7-3B62-2210FEB9B523}"/>
          </ac:spMkLst>
        </pc:spChg>
        <pc:picChg chg="mod">
          <ac:chgData name="Monique Goense" userId="c80202a6-bdc6-4f02-9945-e815dd1c0bf4" providerId="ADAL" clId="{9519742F-B3A1-4691-99B2-B8B1C7BF428B}" dt="2026-08-11T08:59:31.972" v="3200" actId="14100"/>
          <ac:picMkLst>
            <pc:docMk/>
            <pc:sldMk cId="2329322340" sldId="358"/>
            <ac:picMk id="7" creationId="{1B5F32E6-609F-EBD5-660D-06752AD342C8}"/>
          </ac:picMkLst>
        </pc:picChg>
      </pc:sldChg>
      <pc:sldChg chg="addSp delSp modSp mod">
        <pc:chgData name="Monique Goense" userId="c80202a6-bdc6-4f02-9945-e815dd1c0bf4" providerId="ADAL" clId="{9519742F-B3A1-4691-99B2-B8B1C7BF428B}" dt="2026-08-04T14:58:02.966" v="1994" actId="1076"/>
        <pc:sldMkLst>
          <pc:docMk/>
          <pc:sldMk cId="2915013660" sldId="359"/>
        </pc:sldMkLst>
        <pc:spChg chg="mod">
          <ac:chgData name="Monique Goense" userId="c80202a6-bdc6-4f02-9945-e815dd1c0bf4" providerId="ADAL" clId="{9519742F-B3A1-4691-99B2-B8B1C7BF428B}" dt="2026-08-04T14:57:46.504" v="1991" actId="20577"/>
          <ac:spMkLst>
            <pc:docMk/>
            <pc:sldMk cId="2915013660" sldId="359"/>
            <ac:spMk id="6" creationId="{FF490DC5-2658-D5F3-A8F3-D5D80C126383}"/>
          </ac:spMkLst>
        </pc:spChg>
        <pc:spChg chg="add mod">
          <ac:chgData name="Monique Goense" userId="c80202a6-bdc6-4f02-9945-e815dd1c0bf4" providerId="ADAL" clId="{9519742F-B3A1-4691-99B2-B8B1C7BF428B}" dt="2026-08-04T14:56:57.679" v="1983"/>
          <ac:spMkLst>
            <pc:docMk/>
            <pc:sldMk cId="2915013660" sldId="359"/>
            <ac:spMk id="9" creationId="{EEC87DDE-F48B-A01A-8AB9-0693275D6307}"/>
          </ac:spMkLst>
        </pc:spChg>
        <pc:picChg chg="mod">
          <ac:chgData name="Monique Goense" userId="c80202a6-bdc6-4f02-9945-e815dd1c0bf4" providerId="ADAL" clId="{9519742F-B3A1-4691-99B2-B8B1C7BF428B}" dt="2026-08-04T14:58:02.966" v="1994" actId="1076"/>
          <ac:picMkLst>
            <pc:docMk/>
            <pc:sldMk cId="2915013660" sldId="359"/>
            <ac:picMk id="7" creationId="{8DF623A3-6E46-6C2C-B806-2DDB7F6550E2}"/>
          </ac:picMkLst>
        </pc:picChg>
      </pc:sldChg>
      <pc:sldChg chg="modSp mod">
        <pc:chgData name="Monique Goense" userId="c80202a6-bdc6-4f02-9945-e815dd1c0bf4" providerId="ADAL" clId="{9519742F-B3A1-4691-99B2-B8B1C7BF428B}" dt="2026-08-11T08:59:42.888" v="3201" actId="14100"/>
        <pc:sldMkLst>
          <pc:docMk/>
          <pc:sldMk cId="1812955158" sldId="360"/>
        </pc:sldMkLst>
        <pc:spChg chg="mod">
          <ac:chgData name="Monique Goense" userId="c80202a6-bdc6-4f02-9945-e815dd1c0bf4" providerId="ADAL" clId="{9519742F-B3A1-4691-99B2-B8B1C7BF428B}" dt="2026-08-04T14:56:24.714" v="1979" actId="1076"/>
          <ac:spMkLst>
            <pc:docMk/>
            <pc:sldMk cId="1812955158" sldId="360"/>
            <ac:spMk id="5" creationId="{8B04F86F-8139-AD25-6342-2E4F7D654D81}"/>
          </ac:spMkLst>
        </pc:spChg>
        <pc:spChg chg="mod">
          <ac:chgData name="Monique Goense" userId="c80202a6-bdc6-4f02-9945-e815dd1c0bf4" providerId="ADAL" clId="{9519742F-B3A1-4691-99B2-B8B1C7BF428B}" dt="2026-08-04T14:57:34.838" v="1990" actId="1076"/>
          <ac:spMkLst>
            <pc:docMk/>
            <pc:sldMk cId="1812955158" sldId="360"/>
            <ac:spMk id="6" creationId="{4A0631BE-C0BC-6475-A47A-01CBEC678303}"/>
          </ac:spMkLst>
        </pc:spChg>
        <pc:picChg chg="mod">
          <ac:chgData name="Monique Goense" userId="c80202a6-bdc6-4f02-9945-e815dd1c0bf4" providerId="ADAL" clId="{9519742F-B3A1-4691-99B2-B8B1C7BF428B}" dt="2026-08-11T08:59:42.888" v="3201" actId="14100"/>
          <ac:picMkLst>
            <pc:docMk/>
            <pc:sldMk cId="1812955158" sldId="360"/>
            <ac:picMk id="7" creationId="{424E64D2-7A1F-5D27-E3D3-7CA0944C9E90}"/>
          </ac:picMkLst>
        </pc:picChg>
      </pc:sldChg>
      <pc:sldChg chg="delSp modSp mod">
        <pc:chgData name="Monique Goense" userId="c80202a6-bdc6-4f02-9945-e815dd1c0bf4" providerId="ADAL" clId="{9519742F-B3A1-4691-99B2-B8B1C7BF428B}" dt="2026-08-04T14:54:45.188" v="1951" actId="1076"/>
        <pc:sldMkLst>
          <pc:docMk/>
          <pc:sldMk cId="2300719324" sldId="361"/>
        </pc:sldMkLst>
        <pc:spChg chg="mod">
          <ac:chgData name="Monique Goense" userId="c80202a6-bdc6-4f02-9945-e815dd1c0bf4" providerId="ADAL" clId="{9519742F-B3A1-4691-99B2-B8B1C7BF428B}" dt="2026-08-04T14:54:45.188" v="1951" actId="1076"/>
          <ac:spMkLst>
            <pc:docMk/>
            <pc:sldMk cId="2300719324" sldId="361"/>
            <ac:spMk id="5" creationId="{55A02467-090C-D9FF-6020-CCB91271A9A2}"/>
          </ac:spMkLst>
        </pc:spChg>
        <pc:spChg chg="mod">
          <ac:chgData name="Monique Goense" userId="c80202a6-bdc6-4f02-9945-e815dd1c0bf4" providerId="ADAL" clId="{9519742F-B3A1-4691-99B2-B8B1C7BF428B}" dt="2026-08-04T14:52:41.444" v="1943" actId="207"/>
          <ac:spMkLst>
            <pc:docMk/>
            <pc:sldMk cId="2300719324" sldId="361"/>
            <ac:spMk id="6" creationId="{54BDF3CC-A72C-CB3F-2795-3D9EC43F9819}"/>
          </ac:spMkLst>
        </pc:spChg>
        <pc:picChg chg="mod ord">
          <ac:chgData name="Monique Goense" userId="c80202a6-bdc6-4f02-9945-e815dd1c0bf4" providerId="ADAL" clId="{9519742F-B3A1-4691-99B2-B8B1C7BF428B}" dt="2026-08-04T14:53:06.644" v="1947" actId="167"/>
          <ac:picMkLst>
            <pc:docMk/>
            <pc:sldMk cId="2300719324" sldId="361"/>
            <ac:picMk id="8" creationId="{65A7B87E-F572-226F-6BD3-ACB145E5F8D5}"/>
          </ac:picMkLst>
        </pc:picChg>
      </pc:sldChg>
      <pc:sldChg chg="modSp mod">
        <pc:chgData name="Monique Goense" userId="c80202a6-bdc6-4f02-9945-e815dd1c0bf4" providerId="ADAL" clId="{9519742F-B3A1-4691-99B2-B8B1C7BF428B}" dt="2026-08-10T14:29:35.235" v="2499" actId="1076"/>
        <pc:sldMkLst>
          <pc:docMk/>
          <pc:sldMk cId="4182928952" sldId="363"/>
        </pc:sldMkLst>
        <pc:spChg chg="mod">
          <ac:chgData name="Monique Goense" userId="c80202a6-bdc6-4f02-9945-e815dd1c0bf4" providerId="ADAL" clId="{9519742F-B3A1-4691-99B2-B8B1C7BF428B}" dt="2026-08-10T14:28:40.482" v="2491" actId="1076"/>
          <ac:spMkLst>
            <pc:docMk/>
            <pc:sldMk cId="4182928952" sldId="363"/>
            <ac:spMk id="5" creationId="{0E0DBA02-A82B-CCD7-F453-14E476B5D1FA}"/>
          </ac:spMkLst>
        </pc:spChg>
        <pc:spChg chg="mod">
          <ac:chgData name="Monique Goense" userId="c80202a6-bdc6-4f02-9945-e815dd1c0bf4" providerId="ADAL" clId="{9519742F-B3A1-4691-99B2-B8B1C7BF428B}" dt="2026-08-10T14:29:12.576" v="2495" actId="207"/>
          <ac:spMkLst>
            <pc:docMk/>
            <pc:sldMk cId="4182928952" sldId="363"/>
            <ac:spMk id="6" creationId="{5DF1B54E-8E71-0AE8-2C8D-E3135B1F2147}"/>
          </ac:spMkLst>
        </pc:spChg>
        <pc:picChg chg="mod">
          <ac:chgData name="Monique Goense" userId="c80202a6-bdc6-4f02-9945-e815dd1c0bf4" providerId="ADAL" clId="{9519742F-B3A1-4691-99B2-B8B1C7BF428B}" dt="2026-08-10T14:29:35.235" v="2499" actId="1076"/>
          <ac:picMkLst>
            <pc:docMk/>
            <pc:sldMk cId="4182928952" sldId="363"/>
            <ac:picMk id="7" creationId="{12611D43-A8B8-DD5F-16C1-784321CF4F36}"/>
          </ac:picMkLst>
        </pc:picChg>
      </pc:sldChg>
      <pc:sldChg chg="modSp mod">
        <pc:chgData name="Monique Goense" userId="c80202a6-bdc6-4f02-9945-e815dd1c0bf4" providerId="ADAL" clId="{9519742F-B3A1-4691-99B2-B8B1C7BF428B}" dt="2026-08-10T14:57:18.140" v="2697" actId="1076"/>
        <pc:sldMkLst>
          <pc:docMk/>
          <pc:sldMk cId="107217046" sldId="364"/>
        </pc:sldMkLst>
        <pc:spChg chg="mod">
          <ac:chgData name="Monique Goense" userId="c80202a6-bdc6-4f02-9945-e815dd1c0bf4" providerId="ADAL" clId="{9519742F-B3A1-4691-99B2-B8B1C7BF428B}" dt="2026-08-10T14:57:18.140" v="2697" actId="1076"/>
          <ac:spMkLst>
            <pc:docMk/>
            <pc:sldMk cId="107217046" sldId="364"/>
            <ac:spMk id="5" creationId="{C1975185-85DD-B5A5-8B38-850D4DBE0CA9}"/>
          </ac:spMkLst>
        </pc:spChg>
        <pc:spChg chg="mod">
          <ac:chgData name="Monique Goense" userId="c80202a6-bdc6-4f02-9945-e815dd1c0bf4" providerId="ADAL" clId="{9519742F-B3A1-4691-99B2-B8B1C7BF428B}" dt="2026-08-10T14:57:02.410" v="2694" actId="207"/>
          <ac:spMkLst>
            <pc:docMk/>
            <pc:sldMk cId="107217046" sldId="364"/>
            <ac:spMk id="6" creationId="{4BCF296D-E3FE-51AD-9ECB-F40C91539551}"/>
          </ac:spMkLst>
        </pc:spChg>
        <pc:picChg chg="mod">
          <ac:chgData name="Monique Goense" userId="c80202a6-bdc6-4f02-9945-e815dd1c0bf4" providerId="ADAL" clId="{9519742F-B3A1-4691-99B2-B8B1C7BF428B}" dt="2026-08-10T14:56:53.815" v="2691" actId="1076"/>
          <ac:picMkLst>
            <pc:docMk/>
            <pc:sldMk cId="107217046" sldId="364"/>
            <ac:picMk id="2" creationId="{0DD8D3AC-928C-3C11-0386-70AD7864E44C}"/>
          </ac:picMkLst>
        </pc:picChg>
      </pc:sldChg>
      <pc:sldChg chg="modSp mod">
        <pc:chgData name="Monique Goense" userId="c80202a6-bdc6-4f02-9945-e815dd1c0bf4" providerId="ADAL" clId="{9519742F-B3A1-4691-99B2-B8B1C7BF428B}" dt="2026-08-10T14:33:46.985" v="2570" actId="1076"/>
        <pc:sldMkLst>
          <pc:docMk/>
          <pc:sldMk cId="3715168022" sldId="365"/>
        </pc:sldMkLst>
        <pc:spChg chg="mod">
          <ac:chgData name="Monique Goense" userId="c80202a6-bdc6-4f02-9945-e815dd1c0bf4" providerId="ADAL" clId="{9519742F-B3A1-4691-99B2-B8B1C7BF428B}" dt="2026-08-10T14:33:46.985" v="2570" actId="1076"/>
          <ac:spMkLst>
            <pc:docMk/>
            <pc:sldMk cId="3715168022" sldId="365"/>
            <ac:spMk id="5" creationId="{2B639C98-6EE5-A68B-D329-AB5AAA258F23}"/>
          </ac:spMkLst>
        </pc:spChg>
        <pc:spChg chg="mod">
          <ac:chgData name="Monique Goense" userId="c80202a6-bdc6-4f02-9945-e815dd1c0bf4" providerId="ADAL" clId="{9519742F-B3A1-4691-99B2-B8B1C7BF428B}" dt="2026-08-10T14:33:35.004" v="2569" actId="207"/>
          <ac:spMkLst>
            <pc:docMk/>
            <pc:sldMk cId="3715168022" sldId="365"/>
            <ac:spMk id="6" creationId="{8CF0622F-21EA-9552-914B-B47D2E394CDD}"/>
          </ac:spMkLst>
        </pc:spChg>
      </pc:sldChg>
      <pc:sldChg chg="modSp mod">
        <pc:chgData name="Monique Goense" userId="c80202a6-bdc6-4f02-9945-e815dd1c0bf4" providerId="ADAL" clId="{9519742F-B3A1-4691-99B2-B8B1C7BF428B}" dt="2026-08-10T14:30:30.398" v="2511" actId="1076"/>
        <pc:sldMkLst>
          <pc:docMk/>
          <pc:sldMk cId="3392018112" sldId="366"/>
        </pc:sldMkLst>
        <pc:spChg chg="mod">
          <ac:chgData name="Monique Goense" userId="c80202a6-bdc6-4f02-9945-e815dd1c0bf4" providerId="ADAL" clId="{9519742F-B3A1-4691-99B2-B8B1C7BF428B}" dt="2026-08-10T14:30:30.398" v="2511" actId="1076"/>
          <ac:spMkLst>
            <pc:docMk/>
            <pc:sldMk cId="3392018112" sldId="366"/>
            <ac:spMk id="5" creationId="{EEFF7AC6-D646-8C33-CEC8-B33291B8CD23}"/>
          </ac:spMkLst>
        </pc:spChg>
        <pc:spChg chg="mod">
          <ac:chgData name="Monique Goense" userId="c80202a6-bdc6-4f02-9945-e815dd1c0bf4" providerId="ADAL" clId="{9519742F-B3A1-4691-99B2-B8B1C7BF428B}" dt="2026-08-10T14:29:59.823" v="2505" actId="207"/>
          <ac:spMkLst>
            <pc:docMk/>
            <pc:sldMk cId="3392018112" sldId="366"/>
            <ac:spMk id="6" creationId="{E06A33C0-8D82-F7CE-A858-BABD6333B18B}"/>
          </ac:spMkLst>
        </pc:spChg>
        <pc:picChg chg="mod">
          <ac:chgData name="Monique Goense" userId="c80202a6-bdc6-4f02-9945-e815dd1c0bf4" providerId="ADAL" clId="{9519742F-B3A1-4691-99B2-B8B1C7BF428B}" dt="2026-08-10T14:29:50.976" v="2504" actId="1076"/>
          <ac:picMkLst>
            <pc:docMk/>
            <pc:sldMk cId="3392018112" sldId="366"/>
            <ac:picMk id="8" creationId="{C79BC5CB-DC8A-78F1-31C0-FD49B8B835A7}"/>
          </ac:picMkLst>
        </pc:picChg>
      </pc:sldChg>
      <pc:sldChg chg="modSp mod">
        <pc:chgData name="Monique Goense" userId="c80202a6-bdc6-4f02-9945-e815dd1c0bf4" providerId="ADAL" clId="{9519742F-B3A1-4691-99B2-B8B1C7BF428B}" dt="2026-08-10T14:32:25.762" v="2551" actId="20577"/>
        <pc:sldMkLst>
          <pc:docMk/>
          <pc:sldMk cId="1101671355" sldId="367"/>
        </pc:sldMkLst>
        <pc:spChg chg="mod">
          <ac:chgData name="Monique Goense" userId="c80202a6-bdc6-4f02-9945-e815dd1c0bf4" providerId="ADAL" clId="{9519742F-B3A1-4691-99B2-B8B1C7BF428B}" dt="2026-08-10T14:31:04.873" v="2518" actId="1076"/>
          <ac:spMkLst>
            <pc:docMk/>
            <pc:sldMk cId="1101671355" sldId="367"/>
            <ac:spMk id="5" creationId="{80062C80-3CE1-05EF-A3C8-F4A2B7F30766}"/>
          </ac:spMkLst>
        </pc:spChg>
        <pc:spChg chg="mod">
          <ac:chgData name="Monique Goense" userId="c80202a6-bdc6-4f02-9945-e815dd1c0bf4" providerId="ADAL" clId="{9519742F-B3A1-4691-99B2-B8B1C7BF428B}" dt="2026-08-10T14:32:25.762" v="2551" actId="20577"/>
          <ac:spMkLst>
            <pc:docMk/>
            <pc:sldMk cId="1101671355" sldId="367"/>
            <ac:spMk id="6" creationId="{BCDEA3D8-E3A5-AF36-CCAB-3EBB985D44D0}"/>
          </ac:spMkLst>
        </pc:spChg>
        <pc:picChg chg="mod">
          <ac:chgData name="Monique Goense" userId="c80202a6-bdc6-4f02-9945-e815dd1c0bf4" providerId="ADAL" clId="{9519742F-B3A1-4691-99B2-B8B1C7BF428B}" dt="2026-08-10T14:32:08.048" v="2534" actId="1076"/>
          <ac:picMkLst>
            <pc:docMk/>
            <pc:sldMk cId="1101671355" sldId="367"/>
            <ac:picMk id="3" creationId="{CCBE79C0-592A-4009-B6F2-45E77FAB98B2}"/>
          </ac:picMkLst>
        </pc:picChg>
        <pc:cxnChg chg="mod">
          <ac:chgData name="Monique Goense" userId="c80202a6-bdc6-4f02-9945-e815dd1c0bf4" providerId="ADAL" clId="{9519742F-B3A1-4691-99B2-B8B1C7BF428B}" dt="2026-08-10T14:31:58.427" v="2533" actId="208"/>
          <ac:cxnSpMkLst>
            <pc:docMk/>
            <pc:sldMk cId="1101671355" sldId="367"/>
            <ac:cxnSpMk id="7" creationId="{1EE688B2-3B72-F939-0E3B-E0BEB4C190E1}"/>
          </ac:cxnSpMkLst>
        </pc:cxnChg>
      </pc:sldChg>
      <pc:sldChg chg="modSp mod">
        <pc:chgData name="Monique Goense" userId="c80202a6-bdc6-4f02-9945-e815dd1c0bf4" providerId="ADAL" clId="{9519742F-B3A1-4691-99B2-B8B1C7BF428B}" dt="2026-08-10T14:34:56.765" v="2583" actId="167"/>
        <pc:sldMkLst>
          <pc:docMk/>
          <pc:sldMk cId="2359980646" sldId="368"/>
        </pc:sldMkLst>
        <pc:spChg chg="mod">
          <ac:chgData name="Monique Goense" userId="c80202a6-bdc6-4f02-9945-e815dd1c0bf4" providerId="ADAL" clId="{9519742F-B3A1-4691-99B2-B8B1C7BF428B}" dt="2026-08-10T14:34:30.872" v="2575" actId="1076"/>
          <ac:spMkLst>
            <pc:docMk/>
            <pc:sldMk cId="2359980646" sldId="368"/>
            <ac:spMk id="5" creationId="{681E8353-2872-4503-25B2-11C149A0BC36}"/>
          </ac:spMkLst>
        </pc:spChg>
        <pc:spChg chg="mod">
          <ac:chgData name="Monique Goense" userId="c80202a6-bdc6-4f02-9945-e815dd1c0bf4" providerId="ADAL" clId="{9519742F-B3A1-4691-99B2-B8B1C7BF428B}" dt="2026-08-10T14:34:50.315" v="2580" actId="20577"/>
          <ac:spMkLst>
            <pc:docMk/>
            <pc:sldMk cId="2359980646" sldId="368"/>
            <ac:spMk id="6" creationId="{E1BB36EC-FBDD-D537-896F-8309CE0E8F55}"/>
          </ac:spMkLst>
        </pc:spChg>
        <pc:picChg chg="mod ord">
          <ac:chgData name="Monique Goense" userId="c80202a6-bdc6-4f02-9945-e815dd1c0bf4" providerId="ADAL" clId="{9519742F-B3A1-4691-99B2-B8B1C7BF428B}" dt="2026-08-10T14:34:56.765" v="2583" actId="167"/>
          <ac:picMkLst>
            <pc:docMk/>
            <pc:sldMk cId="2359980646" sldId="368"/>
            <ac:picMk id="9" creationId="{1D0F48BF-E78E-E883-ACBE-47A95ED9AFC2}"/>
          </ac:picMkLst>
        </pc:picChg>
      </pc:sldChg>
      <pc:sldChg chg="modSp mod">
        <pc:chgData name="Monique Goense" userId="c80202a6-bdc6-4f02-9945-e815dd1c0bf4" providerId="ADAL" clId="{9519742F-B3A1-4691-99B2-B8B1C7BF428B}" dt="2026-08-10T14:56:27.399" v="2683" actId="1076"/>
        <pc:sldMkLst>
          <pc:docMk/>
          <pc:sldMk cId="234962933" sldId="369"/>
        </pc:sldMkLst>
        <pc:spChg chg="mod">
          <ac:chgData name="Monique Goense" userId="c80202a6-bdc6-4f02-9945-e815dd1c0bf4" providerId="ADAL" clId="{9519742F-B3A1-4691-99B2-B8B1C7BF428B}" dt="2026-08-10T14:56:10.596" v="2678" actId="1076"/>
          <ac:spMkLst>
            <pc:docMk/>
            <pc:sldMk cId="234962933" sldId="369"/>
            <ac:spMk id="5" creationId="{DEFCA735-63B5-F0FD-6A2C-7D8B16F2CDB6}"/>
          </ac:spMkLst>
        </pc:spChg>
        <pc:spChg chg="mod">
          <ac:chgData name="Monique Goense" userId="c80202a6-bdc6-4f02-9945-e815dd1c0bf4" providerId="ADAL" clId="{9519742F-B3A1-4691-99B2-B8B1C7BF428B}" dt="2026-08-10T14:56:22.928" v="2682" actId="207"/>
          <ac:spMkLst>
            <pc:docMk/>
            <pc:sldMk cId="234962933" sldId="369"/>
            <ac:spMk id="6" creationId="{7ABD8D71-895C-797A-41B0-D0E70F9F28AE}"/>
          </ac:spMkLst>
        </pc:spChg>
        <pc:picChg chg="mod">
          <ac:chgData name="Monique Goense" userId="c80202a6-bdc6-4f02-9945-e815dd1c0bf4" providerId="ADAL" clId="{9519742F-B3A1-4691-99B2-B8B1C7BF428B}" dt="2026-08-10T14:56:27.399" v="2683" actId="1076"/>
          <ac:picMkLst>
            <pc:docMk/>
            <pc:sldMk cId="234962933" sldId="369"/>
            <ac:picMk id="8" creationId="{40A0A085-F032-C68E-5748-D05D08D14070}"/>
          </ac:picMkLst>
        </pc:picChg>
      </pc:sldChg>
      <pc:sldChg chg="delSp modSp mod">
        <pc:chgData name="Monique Goense" userId="c80202a6-bdc6-4f02-9945-e815dd1c0bf4" providerId="ADAL" clId="{9519742F-B3A1-4691-99B2-B8B1C7BF428B}" dt="2026-08-10T15:01:37.757" v="2751" actId="1076"/>
        <pc:sldMkLst>
          <pc:docMk/>
          <pc:sldMk cId="3699339828" sldId="370"/>
        </pc:sldMkLst>
        <pc:spChg chg="mod">
          <ac:chgData name="Monique Goense" userId="c80202a6-bdc6-4f02-9945-e815dd1c0bf4" providerId="ADAL" clId="{9519742F-B3A1-4691-99B2-B8B1C7BF428B}" dt="2026-08-10T15:01:37.757" v="2751" actId="1076"/>
          <ac:spMkLst>
            <pc:docMk/>
            <pc:sldMk cId="3699339828" sldId="370"/>
            <ac:spMk id="5" creationId="{743FFA77-6C6C-9B44-97FE-535C2A118BC9}"/>
          </ac:spMkLst>
        </pc:spChg>
        <pc:spChg chg="mod">
          <ac:chgData name="Monique Goense" userId="c80202a6-bdc6-4f02-9945-e815dd1c0bf4" providerId="ADAL" clId="{9519742F-B3A1-4691-99B2-B8B1C7BF428B}" dt="2026-08-10T15:01:21.518" v="2746" actId="207"/>
          <ac:spMkLst>
            <pc:docMk/>
            <pc:sldMk cId="3699339828" sldId="370"/>
            <ac:spMk id="6" creationId="{FEA6D7E8-6569-2E46-583F-3E96D279492E}"/>
          </ac:spMkLst>
        </pc:spChg>
        <pc:picChg chg="mod ord">
          <ac:chgData name="Monique Goense" userId="c80202a6-bdc6-4f02-9945-e815dd1c0bf4" providerId="ADAL" clId="{9519742F-B3A1-4691-99B2-B8B1C7BF428B}" dt="2026-08-10T15:01:32.299" v="2750" actId="167"/>
          <ac:picMkLst>
            <pc:docMk/>
            <pc:sldMk cId="3699339828" sldId="370"/>
            <ac:picMk id="3" creationId="{92A492C3-0081-F3D3-0E5A-92F5321585C2}"/>
          </ac:picMkLst>
        </pc:picChg>
      </pc:sldChg>
      <pc:sldChg chg="modSp mod">
        <pc:chgData name="Monique Goense" userId="c80202a6-bdc6-4f02-9945-e815dd1c0bf4" providerId="ADAL" clId="{9519742F-B3A1-4691-99B2-B8B1C7BF428B}" dt="2026-08-10T14:54:12.407" v="2647" actId="1076"/>
        <pc:sldMkLst>
          <pc:docMk/>
          <pc:sldMk cId="3663585522" sldId="371"/>
        </pc:sldMkLst>
        <pc:spChg chg="mod">
          <ac:chgData name="Monique Goense" userId="c80202a6-bdc6-4f02-9945-e815dd1c0bf4" providerId="ADAL" clId="{9519742F-B3A1-4691-99B2-B8B1C7BF428B}" dt="2026-08-10T14:54:12.407" v="2647" actId="1076"/>
          <ac:spMkLst>
            <pc:docMk/>
            <pc:sldMk cId="3663585522" sldId="371"/>
            <ac:spMk id="5" creationId="{40B6CD9E-9492-A8AB-7395-CB7998228EEA}"/>
          </ac:spMkLst>
        </pc:spChg>
        <pc:spChg chg="mod">
          <ac:chgData name="Monique Goense" userId="c80202a6-bdc6-4f02-9945-e815dd1c0bf4" providerId="ADAL" clId="{9519742F-B3A1-4691-99B2-B8B1C7BF428B}" dt="2026-08-10T14:53:45.034" v="2641" actId="207"/>
          <ac:spMkLst>
            <pc:docMk/>
            <pc:sldMk cId="3663585522" sldId="371"/>
            <ac:spMk id="6" creationId="{BA03FDB0-B63C-6BE5-91BC-0A8E163AB765}"/>
          </ac:spMkLst>
        </pc:spChg>
        <pc:picChg chg="mod ord">
          <ac:chgData name="Monique Goense" userId="c80202a6-bdc6-4f02-9945-e815dd1c0bf4" providerId="ADAL" clId="{9519742F-B3A1-4691-99B2-B8B1C7BF428B}" dt="2026-08-10T14:54:04.120" v="2646" actId="14100"/>
          <ac:picMkLst>
            <pc:docMk/>
            <pc:sldMk cId="3663585522" sldId="371"/>
            <ac:picMk id="7" creationId="{60AE2317-CA24-5474-21F3-5468B459F945}"/>
          </ac:picMkLst>
        </pc:picChg>
      </pc:sldChg>
      <pc:sldChg chg="modSp mod">
        <pc:chgData name="Monique Goense" userId="c80202a6-bdc6-4f02-9945-e815dd1c0bf4" providerId="ADAL" clId="{9519742F-B3A1-4691-99B2-B8B1C7BF428B}" dt="2026-08-10T14:52:21.906" v="2620" actId="20577"/>
        <pc:sldMkLst>
          <pc:docMk/>
          <pc:sldMk cId="3747423980" sldId="372"/>
        </pc:sldMkLst>
        <pc:spChg chg="mod">
          <ac:chgData name="Monique Goense" userId="c80202a6-bdc6-4f02-9945-e815dd1c0bf4" providerId="ADAL" clId="{9519742F-B3A1-4691-99B2-B8B1C7BF428B}" dt="2026-08-10T14:52:21.906" v="2620" actId="20577"/>
          <ac:spMkLst>
            <pc:docMk/>
            <pc:sldMk cId="3747423980" sldId="372"/>
            <ac:spMk id="5" creationId="{D6B237D0-BC59-1FFE-BCCD-F7548EF276D3}"/>
          </ac:spMkLst>
        </pc:spChg>
        <pc:spChg chg="mod">
          <ac:chgData name="Monique Goense" userId="c80202a6-bdc6-4f02-9945-e815dd1c0bf4" providerId="ADAL" clId="{9519742F-B3A1-4691-99B2-B8B1C7BF428B}" dt="2026-08-10T14:51:46.122" v="2609" actId="207"/>
          <ac:spMkLst>
            <pc:docMk/>
            <pc:sldMk cId="3747423980" sldId="372"/>
            <ac:spMk id="6" creationId="{1CBB6BF1-A753-8543-BAF4-6E1C0CD9BDB4}"/>
          </ac:spMkLst>
        </pc:spChg>
        <pc:picChg chg="mod ord">
          <ac:chgData name="Monique Goense" userId="c80202a6-bdc6-4f02-9945-e815dd1c0bf4" providerId="ADAL" clId="{9519742F-B3A1-4691-99B2-B8B1C7BF428B}" dt="2026-08-10T14:52:07.970" v="2618" actId="167"/>
          <ac:picMkLst>
            <pc:docMk/>
            <pc:sldMk cId="3747423980" sldId="372"/>
            <ac:picMk id="2" creationId="{A6CF9E72-71FA-9ED6-FB80-9EFE55FD1A34}"/>
          </ac:picMkLst>
        </pc:picChg>
      </pc:sldChg>
      <pc:sldChg chg="modSp mod">
        <pc:chgData name="Monique Goense" userId="c80202a6-bdc6-4f02-9945-e815dd1c0bf4" providerId="ADAL" clId="{9519742F-B3A1-4691-99B2-B8B1C7BF428B}" dt="2026-08-10T14:53:02" v="2626" actId="121"/>
        <pc:sldMkLst>
          <pc:docMk/>
          <pc:sldMk cId="3726634287" sldId="373"/>
        </pc:sldMkLst>
        <pc:spChg chg="mod">
          <ac:chgData name="Monique Goense" userId="c80202a6-bdc6-4f02-9945-e815dd1c0bf4" providerId="ADAL" clId="{9519742F-B3A1-4691-99B2-B8B1C7BF428B}" dt="2026-08-10T14:52:25.211" v="2621" actId="20577"/>
          <ac:spMkLst>
            <pc:docMk/>
            <pc:sldMk cId="3726634287" sldId="373"/>
            <ac:spMk id="5" creationId="{C4FC14E0-F847-D84C-E422-C58B12E8485A}"/>
          </ac:spMkLst>
        </pc:spChg>
        <pc:spChg chg="mod">
          <ac:chgData name="Monique Goense" userId="c80202a6-bdc6-4f02-9945-e815dd1c0bf4" providerId="ADAL" clId="{9519742F-B3A1-4691-99B2-B8B1C7BF428B}" dt="2026-08-10T14:53:02" v="2626" actId="121"/>
          <ac:spMkLst>
            <pc:docMk/>
            <pc:sldMk cId="3726634287" sldId="373"/>
            <ac:spMk id="6" creationId="{C8BAFEC8-613B-9BD6-2121-988CF70E233F}"/>
          </ac:spMkLst>
        </pc:spChg>
        <pc:graphicFrameChg chg="mod modGraphic">
          <ac:chgData name="Monique Goense" userId="c80202a6-bdc6-4f02-9945-e815dd1c0bf4" providerId="ADAL" clId="{9519742F-B3A1-4691-99B2-B8B1C7BF428B}" dt="2026-08-10T14:52:58.397" v="2625" actId="1076"/>
          <ac:graphicFrameMkLst>
            <pc:docMk/>
            <pc:sldMk cId="3726634287" sldId="373"/>
            <ac:graphicFrameMk id="3" creationId="{1952197C-213B-0E3B-815A-38F3613B8654}"/>
          </ac:graphicFrameMkLst>
        </pc:graphicFrameChg>
      </pc:sldChg>
      <pc:sldChg chg="modSp mod">
        <pc:chgData name="Monique Goense" userId="c80202a6-bdc6-4f02-9945-e815dd1c0bf4" providerId="ADAL" clId="{9519742F-B3A1-4691-99B2-B8B1C7BF428B}" dt="2026-08-10T15:03:43.634" v="2783" actId="1076"/>
        <pc:sldMkLst>
          <pc:docMk/>
          <pc:sldMk cId="312076637" sldId="374"/>
        </pc:sldMkLst>
        <pc:spChg chg="mod">
          <ac:chgData name="Monique Goense" userId="c80202a6-bdc6-4f02-9945-e815dd1c0bf4" providerId="ADAL" clId="{9519742F-B3A1-4691-99B2-B8B1C7BF428B}" dt="2026-08-10T15:03:43.634" v="2783" actId="1076"/>
          <ac:spMkLst>
            <pc:docMk/>
            <pc:sldMk cId="312076637" sldId="374"/>
            <ac:spMk id="5" creationId="{B872A1FE-440B-9E36-C2AF-65852BDFB685}"/>
          </ac:spMkLst>
        </pc:spChg>
        <pc:spChg chg="mod">
          <ac:chgData name="Monique Goense" userId="c80202a6-bdc6-4f02-9945-e815dd1c0bf4" providerId="ADAL" clId="{9519742F-B3A1-4691-99B2-B8B1C7BF428B}" dt="2026-08-10T15:03:30.666" v="2782" actId="1076"/>
          <ac:spMkLst>
            <pc:docMk/>
            <pc:sldMk cId="312076637" sldId="374"/>
            <ac:spMk id="6" creationId="{101BA7C7-B104-FC34-B4CD-BF8C4BAAF94A}"/>
          </ac:spMkLst>
        </pc:spChg>
        <pc:picChg chg="mod ord">
          <ac:chgData name="Monique Goense" userId="c80202a6-bdc6-4f02-9945-e815dd1c0bf4" providerId="ADAL" clId="{9519742F-B3A1-4691-99B2-B8B1C7BF428B}" dt="2026-08-10T15:03:25.597" v="2781" actId="1076"/>
          <ac:picMkLst>
            <pc:docMk/>
            <pc:sldMk cId="312076637" sldId="374"/>
            <ac:picMk id="7" creationId="{F6519E5D-123C-64B0-2AF8-D9571E4904ED}"/>
          </ac:picMkLst>
        </pc:picChg>
      </pc:sldChg>
      <pc:sldChg chg="modSp mod">
        <pc:chgData name="Monique Goense" userId="c80202a6-bdc6-4f02-9945-e815dd1c0bf4" providerId="ADAL" clId="{9519742F-B3A1-4691-99B2-B8B1C7BF428B}" dt="2026-08-10T14:55:42.741" v="2671" actId="1076"/>
        <pc:sldMkLst>
          <pc:docMk/>
          <pc:sldMk cId="2403641570" sldId="375"/>
        </pc:sldMkLst>
        <pc:spChg chg="mod">
          <ac:chgData name="Monique Goense" userId="c80202a6-bdc6-4f02-9945-e815dd1c0bf4" providerId="ADAL" clId="{9519742F-B3A1-4691-99B2-B8B1C7BF428B}" dt="2026-08-10T14:55:42.741" v="2671" actId="1076"/>
          <ac:spMkLst>
            <pc:docMk/>
            <pc:sldMk cId="2403641570" sldId="375"/>
            <ac:spMk id="5" creationId="{445AC6D2-BDCC-0F39-525F-D673E73C86ED}"/>
          </ac:spMkLst>
        </pc:spChg>
        <pc:spChg chg="mod">
          <ac:chgData name="Monique Goense" userId="c80202a6-bdc6-4f02-9945-e815dd1c0bf4" providerId="ADAL" clId="{9519742F-B3A1-4691-99B2-B8B1C7BF428B}" dt="2026-08-10T14:55:05.077" v="2661" actId="207"/>
          <ac:spMkLst>
            <pc:docMk/>
            <pc:sldMk cId="2403641570" sldId="375"/>
            <ac:spMk id="6" creationId="{AD519EB9-63F9-3102-7B9D-30281B1A9F6B}"/>
          </ac:spMkLst>
        </pc:spChg>
        <pc:picChg chg="mod ord">
          <ac:chgData name="Monique Goense" userId="c80202a6-bdc6-4f02-9945-e815dd1c0bf4" providerId="ADAL" clId="{9519742F-B3A1-4691-99B2-B8B1C7BF428B}" dt="2026-08-10T14:55:11.033" v="2663" actId="167"/>
          <ac:picMkLst>
            <pc:docMk/>
            <pc:sldMk cId="2403641570" sldId="375"/>
            <ac:picMk id="2" creationId="{BB34B84C-FEC8-1BE7-514C-A3E4E8E0BC63}"/>
          </ac:picMkLst>
        </pc:picChg>
      </pc:sldChg>
      <pc:sldChg chg="modSp mod">
        <pc:chgData name="Monique Goense" userId="c80202a6-bdc6-4f02-9945-e815dd1c0bf4" providerId="ADAL" clId="{9519742F-B3A1-4691-99B2-B8B1C7BF428B}" dt="2026-08-10T15:00:27.353" v="2735" actId="20577"/>
        <pc:sldMkLst>
          <pc:docMk/>
          <pc:sldMk cId="1208078734" sldId="376"/>
        </pc:sldMkLst>
        <pc:spChg chg="mod">
          <ac:chgData name="Monique Goense" userId="c80202a6-bdc6-4f02-9945-e815dd1c0bf4" providerId="ADAL" clId="{9519742F-B3A1-4691-99B2-B8B1C7BF428B}" dt="2026-08-10T15:00:03.034" v="2726" actId="1076"/>
          <ac:spMkLst>
            <pc:docMk/>
            <pc:sldMk cId="1208078734" sldId="376"/>
            <ac:spMk id="5" creationId="{E9DB6A45-0191-1B8C-8D87-121A93CD52A2}"/>
          </ac:spMkLst>
        </pc:spChg>
        <pc:spChg chg="mod">
          <ac:chgData name="Monique Goense" userId="c80202a6-bdc6-4f02-9945-e815dd1c0bf4" providerId="ADAL" clId="{9519742F-B3A1-4691-99B2-B8B1C7BF428B}" dt="2026-08-10T15:00:27.353" v="2735" actId="20577"/>
          <ac:spMkLst>
            <pc:docMk/>
            <pc:sldMk cId="1208078734" sldId="376"/>
            <ac:spMk id="6" creationId="{275A5CD8-4367-48A1-070D-2CECF126127A}"/>
          </ac:spMkLst>
        </pc:spChg>
        <pc:picChg chg="mod ord">
          <ac:chgData name="Monique Goense" userId="c80202a6-bdc6-4f02-9945-e815dd1c0bf4" providerId="ADAL" clId="{9519742F-B3A1-4691-99B2-B8B1C7BF428B}" dt="2026-08-10T15:00:17.429" v="2732" actId="167"/>
          <ac:picMkLst>
            <pc:docMk/>
            <pc:sldMk cId="1208078734" sldId="376"/>
            <ac:picMk id="2" creationId="{47DEF7BA-C602-C68A-C9C3-A5FED079FDEE}"/>
          </ac:picMkLst>
        </pc:picChg>
      </pc:sldChg>
      <pc:sldChg chg="delSp modSp mod">
        <pc:chgData name="Monique Goense" userId="c80202a6-bdc6-4f02-9945-e815dd1c0bf4" providerId="ADAL" clId="{9519742F-B3A1-4691-99B2-B8B1C7BF428B}" dt="2026-08-10T14:59:36.998" v="2721" actId="1076"/>
        <pc:sldMkLst>
          <pc:docMk/>
          <pc:sldMk cId="3129340649" sldId="377"/>
        </pc:sldMkLst>
        <pc:spChg chg="mod">
          <ac:chgData name="Monique Goense" userId="c80202a6-bdc6-4f02-9945-e815dd1c0bf4" providerId="ADAL" clId="{9519742F-B3A1-4691-99B2-B8B1C7BF428B}" dt="2026-08-10T14:59:36.998" v="2721" actId="1076"/>
          <ac:spMkLst>
            <pc:docMk/>
            <pc:sldMk cId="3129340649" sldId="377"/>
            <ac:spMk id="5" creationId="{3FC21BCC-8E45-6673-4F8B-B9F9B005F4B7}"/>
          </ac:spMkLst>
        </pc:spChg>
        <pc:spChg chg="mod">
          <ac:chgData name="Monique Goense" userId="c80202a6-bdc6-4f02-9945-e815dd1c0bf4" providerId="ADAL" clId="{9519742F-B3A1-4691-99B2-B8B1C7BF428B}" dt="2026-08-10T14:59:31.577" v="2720" actId="1076"/>
          <ac:spMkLst>
            <pc:docMk/>
            <pc:sldMk cId="3129340649" sldId="377"/>
            <ac:spMk id="6" creationId="{DDCC3F13-0C8A-5F58-2AE6-1C8DD99BCC71}"/>
          </ac:spMkLst>
        </pc:spChg>
        <pc:picChg chg="mod ord">
          <ac:chgData name="Monique Goense" userId="c80202a6-bdc6-4f02-9945-e815dd1c0bf4" providerId="ADAL" clId="{9519742F-B3A1-4691-99B2-B8B1C7BF428B}" dt="2026-08-10T14:59:24.077" v="2717" actId="167"/>
          <ac:picMkLst>
            <pc:docMk/>
            <pc:sldMk cId="3129340649" sldId="377"/>
            <ac:picMk id="3" creationId="{E3814F95-DE2E-DE1C-D2B2-1BB238D363A6}"/>
          </ac:picMkLst>
        </pc:picChg>
      </pc:sldChg>
      <pc:sldChg chg="addSp delSp modSp mod">
        <pc:chgData name="Monique Goense" userId="c80202a6-bdc6-4f02-9945-e815dd1c0bf4" providerId="ADAL" clId="{9519742F-B3A1-4691-99B2-B8B1C7BF428B}" dt="2026-08-04T14:59:34.869" v="2012" actId="14100"/>
        <pc:sldMkLst>
          <pc:docMk/>
          <pc:sldMk cId="1237565153" sldId="378"/>
        </pc:sldMkLst>
        <pc:spChg chg="add mod">
          <ac:chgData name="Monique Goense" userId="c80202a6-bdc6-4f02-9945-e815dd1c0bf4" providerId="ADAL" clId="{9519742F-B3A1-4691-99B2-B8B1C7BF428B}" dt="2026-08-04T14:59:13.743" v="2007" actId="20577"/>
          <ac:spMkLst>
            <pc:docMk/>
            <pc:sldMk cId="1237565153" sldId="378"/>
            <ac:spMk id="2" creationId="{DE55BA38-C585-E6B7-5949-D62FB99EC119}"/>
          </ac:spMkLst>
        </pc:spChg>
        <pc:spChg chg="mod">
          <ac:chgData name="Monique Goense" userId="c80202a6-bdc6-4f02-9945-e815dd1c0bf4" providerId="ADAL" clId="{9519742F-B3A1-4691-99B2-B8B1C7BF428B}" dt="2026-08-04T14:59:27.296" v="2010" actId="14100"/>
          <ac:spMkLst>
            <pc:docMk/>
            <pc:sldMk cId="1237565153" sldId="378"/>
            <ac:spMk id="6" creationId="{37CEB48D-723B-3392-140B-B2035E39EC99}"/>
          </ac:spMkLst>
        </pc:spChg>
        <pc:picChg chg="mod">
          <ac:chgData name="Monique Goense" userId="c80202a6-bdc6-4f02-9945-e815dd1c0bf4" providerId="ADAL" clId="{9519742F-B3A1-4691-99B2-B8B1C7BF428B}" dt="2026-08-04T14:59:34.869" v="2012" actId="14100"/>
          <ac:picMkLst>
            <pc:docMk/>
            <pc:sldMk cId="1237565153" sldId="378"/>
            <ac:picMk id="7" creationId="{16A7602D-30A1-C986-F7B6-EF4EF51FE820}"/>
          </ac:picMkLst>
        </pc:picChg>
      </pc:sldChg>
    </pc:docChg>
  </pc:docChgLst>
  <pc:docChgLst>
    <pc:chgData name="Tamara Haksteen" userId="c507b6d2-ed95-435d-bd79-dc2804788116" providerId="ADAL" clId="{6961D633-8BD1-4910-8F34-D9258A40C8A7}"/>
    <pc:docChg chg="undo custSel modSld">
      <pc:chgData name="Tamara Haksteen" userId="c507b6d2-ed95-435d-bd79-dc2804788116" providerId="ADAL" clId="{6961D633-8BD1-4910-8F34-D9258A40C8A7}" dt="2026-09-03T09:38:59.136" v="76" actId="207"/>
      <pc:docMkLst>
        <pc:docMk/>
      </pc:docMkLst>
      <pc:sldChg chg="modSp mod">
        <pc:chgData name="Tamara Haksteen" userId="c507b6d2-ed95-435d-bd79-dc2804788116" providerId="ADAL" clId="{6961D633-8BD1-4910-8F34-D9258A40C8A7}" dt="2026-09-03T09:34:08.825" v="15" actId="207"/>
        <pc:sldMkLst>
          <pc:docMk/>
          <pc:sldMk cId="3702220161" sldId="257"/>
        </pc:sldMkLst>
        <pc:spChg chg="mod">
          <ac:chgData name="Tamara Haksteen" userId="c507b6d2-ed95-435d-bd79-dc2804788116" providerId="ADAL" clId="{6961D633-8BD1-4910-8F34-D9258A40C8A7}" dt="2026-09-03T09:34:08.825" v="15" actId="207"/>
          <ac:spMkLst>
            <pc:docMk/>
            <pc:sldMk cId="3702220161" sldId="257"/>
            <ac:spMk id="7" creationId="{1C779001-167D-E522-46D9-46DCB0151A28}"/>
          </ac:spMkLst>
        </pc:spChg>
      </pc:sldChg>
      <pc:sldChg chg="modSp mod">
        <pc:chgData name="Tamara Haksteen" userId="c507b6d2-ed95-435d-bd79-dc2804788116" providerId="ADAL" clId="{6961D633-8BD1-4910-8F34-D9258A40C8A7}" dt="2026-09-03T09:33:02.824" v="6" actId="207"/>
        <pc:sldMkLst>
          <pc:docMk/>
          <pc:sldMk cId="695438475" sldId="263"/>
        </pc:sldMkLst>
        <pc:spChg chg="mod">
          <ac:chgData name="Tamara Haksteen" userId="c507b6d2-ed95-435d-bd79-dc2804788116" providerId="ADAL" clId="{6961D633-8BD1-4910-8F34-D9258A40C8A7}" dt="2026-09-03T09:33:02.824" v="6" actId="207"/>
          <ac:spMkLst>
            <pc:docMk/>
            <pc:sldMk cId="695438475" sldId="263"/>
            <ac:spMk id="4" creationId="{734ACE1D-03C0-4313-BDC9-237AC4EB3541}"/>
          </ac:spMkLst>
        </pc:spChg>
      </pc:sldChg>
      <pc:sldChg chg="modSp mod">
        <pc:chgData name="Tamara Haksteen" userId="c507b6d2-ed95-435d-bd79-dc2804788116" providerId="ADAL" clId="{6961D633-8BD1-4910-8F34-D9258A40C8A7}" dt="2026-09-03T09:33:13.168" v="8" actId="207"/>
        <pc:sldMkLst>
          <pc:docMk/>
          <pc:sldMk cId="531175120" sldId="299"/>
        </pc:sldMkLst>
        <pc:spChg chg="mod">
          <ac:chgData name="Tamara Haksteen" userId="c507b6d2-ed95-435d-bd79-dc2804788116" providerId="ADAL" clId="{6961D633-8BD1-4910-8F34-D9258A40C8A7}" dt="2026-09-03T09:33:13.168" v="8" actId="207"/>
          <ac:spMkLst>
            <pc:docMk/>
            <pc:sldMk cId="531175120" sldId="299"/>
            <ac:spMk id="5" creationId="{A0D5626B-40B0-45D7-499C-D5B389666516}"/>
          </ac:spMkLst>
        </pc:spChg>
      </pc:sldChg>
      <pc:sldChg chg="delSp modSp mod">
        <pc:chgData name="Tamara Haksteen" userId="c507b6d2-ed95-435d-bd79-dc2804788116" providerId="ADAL" clId="{6961D633-8BD1-4910-8F34-D9258A40C8A7}" dt="2026-09-03T09:33:39.328" v="14" actId="478"/>
        <pc:sldMkLst>
          <pc:docMk/>
          <pc:sldMk cId="1157765856" sldId="307"/>
        </pc:sldMkLst>
        <pc:spChg chg="del mod">
          <ac:chgData name="Tamara Haksteen" userId="c507b6d2-ed95-435d-bd79-dc2804788116" providerId="ADAL" clId="{6961D633-8BD1-4910-8F34-D9258A40C8A7}" dt="2026-09-03T09:33:39.328" v="14" actId="478"/>
          <ac:spMkLst>
            <pc:docMk/>
            <pc:sldMk cId="1157765856" sldId="307"/>
            <ac:spMk id="5" creationId="{A11E149A-BC75-52EC-96B9-19CF7C93534F}"/>
          </ac:spMkLst>
        </pc:spChg>
      </pc:sldChg>
      <pc:sldChg chg="delSp modSp mod">
        <pc:chgData name="Tamara Haksteen" userId="c507b6d2-ed95-435d-bd79-dc2804788116" providerId="ADAL" clId="{6961D633-8BD1-4910-8F34-D9258A40C8A7}" dt="2026-09-03T09:33:32.116" v="12" actId="478"/>
        <pc:sldMkLst>
          <pc:docMk/>
          <pc:sldMk cId="908380538" sldId="308"/>
        </pc:sldMkLst>
        <pc:spChg chg="del mod">
          <ac:chgData name="Tamara Haksteen" userId="c507b6d2-ed95-435d-bd79-dc2804788116" providerId="ADAL" clId="{6961D633-8BD1-4910-8F34-D9258A40C8A7}" dt="2026-09-03T09:33:32.116" v="12" actId="478"/>
          <ac:spMkLst>
            <pc:docMk/>
            <pc:sldMk cId="908380538" sldId="308"/>
            <ac:spMk id="5" creationId="{85B9E30A-15EE-8C59-C290-B8E6150BCED9}"/>
          </ac:spMkLst>
        </pc:spChg>
        <pc:spChg chg="mod">
          <ac:chgData name="Tamara Haksteen" userId="c507b6d2-ed95-435d-bd79-dc2804788116" providerId="ADAL" clId="{6961D633-8BD1-4910-8F34-D9258A40C8A7}" dt="2026-09-03T09:33:28.238" v="10" actId="1076"/>
          <ac:spMkLst>
            <pc:docMk/>
            <pc:sldMk cId="908380538" sldId="308"/>
            <ac:spMk id="6" creationId="{8D3152ED-C33B-2590-6E47-B0F020539D10}"/>
          </ac:spMkLst>
        </pc:spChg>
      </pc:sldChg>
      <pc:sldChg chg="addSp delSp modSp mod">
        <pc:chgData name="Tamara Haksteen" userId="c507b6d2-ed95-435d-bd79-dc2804788116" providerId="ADAL" clId="{6961D633-8BD1-4910-8F34-D9258A40C8A7}" dt="2026-09-03T09:33:07.364" v="7" actId="207"/>
        <pc:sldMkLst>
          <pc:docMk/>
          <pc:sldMk cId="1526477203" sldId="309"/>
        </pc:sldMkLst>
        <pc:spChg chg="add del mod">
          <ac:chgData name="Tamara Haksteen" userId="c507b6d2-ed95-435d-bd79-dc2804788116" providerId="ADAL" clId="{6961D633-8BD1-4910-8F34-D9258A40C8A7}" dt="2026-09-02T08:10:21.479" v="2"/>
          <ac:spMkLst>
            <pc:docMk/>
            <pc:sldMk cId="1526477203" sldId="309"/>
            <ac:spMk id="2" creationId="{BD4DDA9E-ECD8-6ED2-7D3C-83F18B6DEA6D}"/>
          </ac:spMkLst>
        </pc:spChg>
        <pc:spChg chg="add del mod">
          <ac:chgData name="Tamara Haksteen" userId="c507b6d2-ed95-435d-bd79-dc2804788116" providerId="ADAL" clId="{6961D633-8BD1-4910-8F34-D9258A40C8A7}" dt="2026-09-02T08:10:23.457" v="5"/>
          <ac:spMkLst>
            <pc:docMk/>
            <pc:sldMk cId="1526477203" sldId="309"/>
            <ac:spMk id="3" creationId="{7FD02CBD-5AF2-14FA-A25C-D5B60D8A2FAA}"/>
          </ac:spMkLst>
        </pc:spChg>
        <pc:spChg chg="mod">
          <ac:chgData name="Tamara Haksteen" userId="c507b6d2-ed95-435d-bd79-dc2804788116" providerId="ADAL" clId="{6961D633-8BD1-4910-8F34-D9258A40C8A7}" dt="2026-09-03T09:33:07.364" v="7" actId="207"/>
          <ac:spMkLst>
            <pc:docMk/>
            <pc:sldMk cId="1526477203" sldId="309"/>
            <ac:spMk id="5" creationId="{94E64F5D-A552-4BD8-EDD2-813F5C08FBF4}"/>
          </ac:spMkLst>
        </pc:spChg>
      </pc:sldChg>
      <pc:sldChg chg="modSp mod">
        <pc:chgData name="Tamara Haksteen" userId="c507b6d2-ed95-435d-bd79-dc2804788116" providerId="ADAL" clId="{6961D633-8BD1-4910-8F34-D9258A40C8A7}" dt="2026-09-03T09:34:13.268" v="16" actId="207"/>
        <pc:sldMkLst>
          <pc:docMk/>
          <pc:sldMk cId="1970501088" sldId="311"/>
        </pc:sldMkLst>
        <pc:spChg chg="mod">
          <ac:chgData name="Tamara Haksteen" userId="c507b6d2-ed95-435d-bd79-dc2804788116" providerId="ADAL" clId="{6961D633-8BD1-4910-8F34-D9258A40C8A7}" dt="2026-09-03T09:34:13.268" v="16" actId="207"/>
          <ac:spMkLst>
            <pc:docMk/>
            <pc:sldMk cId="1970501088" sldId="311"/>
            <ac:spMk id="7" creationId="{52B40089-934E-E481-A02D-32B7CA73634B}"/>
          </ac:spMkLst>
        </pc:spChg>
      </pc:sldChg>
      <pc:sldChg chg="modSp mod">
        <pc:chgData name="Tamara Haksteen" userId="c507b6d2-ed95-435d-bd79-dc2804788116" providerId="ADAL" clId="{6961D633-8BD1-4910-8F34-D9258A40C8A7}" dt="2026-09-03T09:34:18.035" v="17" actId="207"/>
        <pc:sldMkLst>
          <pc:docMk/>
          <pc:sldMk cId="1172584040" sldId="313"/>
        </pc:sldMkLst>
        <pc:spChg chg="mod">
          <ac:chgData name="Tamara Haksteen" userId="c507b6d2-ed95-435d-bd79-dc2804788116" providerId="ADAL" clId="{6961D633-8BD1-4910-8F34-D9258A40C8A7}" dt="2026-09-03T09:34:18.035" v="17" actId="207"/>
          <ac:spMkLst>
            <pc:docMk/>
            <pc:sldMk cId="1172584040" sldId="313"/>
            <ac:spMk id="7" creationId="{C92085E1-06C4-8070-489D-4C73A1A4A303}"/>
          </ac:spMkLst>
        </pc:spChg>
      </pc:sldChg>
      <pc:sldChg chg="modSp mod">
        <pc:chgData name="Tamara Haksteen" userId="c507b6d2-ed95-435d-bd79-dc2804788116" providerId="ADAL" clId="{6961D633-8BD1-4910-8F34-D9258A40C8A7}" dt="2026-09-03T09:34:49.529" v="18" actId="207"/>
        <pc:sldMkLst>
          <pc:docMk/>
          <pc:sldMk cId="3822136807" sldId="314"/>
        </pc:sldMkLst>
        <pc:spChg chg="mod">
          <ac:chgData name="Tamara Haksteen" userId="c507b6d2-ed95-435d-bd79-dc2804788116" providerId="ADAL" clId="{6961D633-8BD1-4910-8F34-D9258A40C8A7}" dt="2026-09-03T09:34:49.529" v="18" actId="207"/>
          <ac:spMkLst>
            <pc:docMk/>
            <pc:sldMk cId="3822136807" sldId="314"/>
            <ac:spMk id="7" creationId="{C74B797B-B7C8-2F71-60E0-04AC0252E3BF}"/>
          </ac:spMkLst>
        </pc:spChg>
      </pc:sldChg>
      <pc:sldChg chg="modSp mod">
        <pc:chgData name="Tamara Haksteen" userId="c507b6d2-ed95-435d-bd79-dc2804788116" providerId="ADAL" clId="{6961D633-8BD1-4910-8F34-D9258A40C8A7}" dt="2026-09-03T09:34:54.197" v="19" actId="207"/>
        <pc:sldMkLst>
          <pc:docMk/>
          <pc:sldMk cId="2003173747" sldId="315"/>
        </pc:sldMkLst>
        <pc:spChg chg="mod">
          <ac:chgData name="Tamara Haksteen" userId="c507b6d2-ed95-435d-bd79-dc2804788116" providerId="ADAL" clId="{6961D633-8BD1-4910-8F34-D9258A40C8A7}" dt="2026-09-03T09:34:54.197" v="19" actId="207"/>
          <ac:spMkLst>
            <pc:docMk/>
            <pc:sldMk cId="2003173747" sldId="315"/>
            <ac:spMk id="7" creationId="{85DE5013-08E1-F6A9-F876-9FBB9D61456A}"/>
          </ac:spMkLst>
        </pc:spChg>
      </pc:sldChg>
      <pc:sldChg chg="modSp mod">
        <pc:chgData name="Tamara Haksteen" userId="c507b6d2-ed95-435d-bd79-dc2804788116" providerId="ADAL" clId="{6961D633-8BD1-4910-8F34-D9258A40C8A7}" dt="2026-09-03T09:34:57.606" v="20" actId="207"/>
        <pc:sldMkLst>
          <pc:docMk/>
          <pc:sldMk cId="489164890" sldId="316"/>
        </pc:sldMkLst>
        <pc:spChg chg="mod">
          <ac:chgData name="Tamara Haksteen" userId="c507b6d2-ed95-435d-bd79-dc2804788116" providerId="ADAL" clId="{6961D633-8BD1-4910-8F34-D9258A40C8A7}" dt="2026-09-03T09:34:57.606" v="20" actId="207"/>
          <ac:spMkLst>
            <pc:docMk/>
            <pc:sldMk cId="489164890" sldId="316"/>
            <ac:spMk id="7" creationId="{302C21AB-23BB-2D64-3DF3-398528D4B473}"/>
          </ac:spMkLst>
        </pc:spChg>
      </pc:sldChg>
      <pc:sldChg chg="modSp mod">
        <pc:chgData name="Tamara Haksteen" userId="c507b6d2-ed95-435d-bd79-dc2804788116" providerId="ADAL" clId="{6961D633-8BD1-4910-8F34-D9258A40C8A7}" dt="2026-09-03T09:35:00.724" v="21" actId="207"/>
        <pc:sldMkLst>
          <pc:docMk/>
          <pc:sldMk cId="2955991621" sldId="317"/>
        </pc:sldMkLst>
        <pc:spChg chg="mod">
          <ac:chgData name="Tamara Haksteen" userId="c507b6d2-ed95-435d-bd79-dc2804788116" providerId="ADAL" clId="{6961D633-8BD1-4910-8F34-D9258A40C8A7}" dt="2026-09-03T09:35:00.724" v="21" actId="207"/>
          <ac:spMkLst>
            <pc:docMk/>
            <pc:sldMk cId="2955991621" sldId="317"/>
            <ac:spMk id="7" creationId="{27322197-29FD-C57E-AB41-F5D3526F2B95}"/>
          </ac:spMkLst>
        </pc:spChg>
      </pc:sldChg>
      <pc:sldChg chg="modSp mod">
        <pc:chgData name="Tamara Haksteen" userId="c507b6d2-ed95-435d-bd79-dc2804788116" providerId="ADAL" clId="{6961D633-8BD1-4910-8F34-D9258A40C8A7}" dt="2026-09-03T09:35:04.259" v="22" actId="207"/>
        <pc:sldMkLst>
          <pc:docMk/>
          <pc:sldMk cId="886971187" sldId="318"/>
        </pc:sldMkLst>
        <pc:spChg chg="mod">
          <ac:chgData name="Tamara Haksteen" userId="c507b6d2-ed95-435d-bd79-dc2804788116" providerId="ADAL" clId="{6961D633-8BD1-4910-8F34-D9258A40C8A7}" dt="2026-09-03T09:35:04.259" v="22" actId="207"/>
          <ac:spMkLst>
            <pc:docMk/>
            <pc:sldMk cId="886971187" sldId="318"/>
            <ac:spMk id="7" creationId="{E0423E23-EDCA-E770-C67D-6DE294956D51}"/>
          </ac:spMkLst>
        </pc:spChg>
      </pc:sldChg>
      <pc:sldChg chg="modSp mod">
        <pc:chgData name="Tamara Haksteen" userId="c507b6d2-ed95-435d-bd79-dc2804788116" providerId="ADAL" clId="{6961D633-8BD1-4910-8F34-D9258A40C8A7}" dt="2026-09-03T09:35:06.915" v="23" actId="207"/>
        <pc:sldMkLst>
          <pc:docMk/>
          <pc:sldMk cId="2182767215" sldId="319"/>
        </pc:sldMkLst>
        <pc:spChg chg="mod">
          <ac:chgData name="Tamara Haksteen" userId="c507b6d2-ed95-435d-bd79-dc2804788116" providerId="ADAL" clId="{6961D633-8BD1-4910-8F34-D9258A40C8A7}" dt="2026-09-03T09:35:06.915" v="23" actId="207"/>
          <ac:spMkLst>
            <pc:docMk/>
            <pc:sldMk cId="2182767215" sldId="319"/>
            <ac:spMk id="7" creationId="{918FE2DD-8018-7C8F-39C7-A84F93FFA8D8}"/>
          </ac:spMkLst>
        </pc:spChg>
      </pc:sldChg>
      <pc:sldChg chg="modSp mod">
        <pc:chgData name="Tamara Haksteen" userId="c507b6d2-ed95-435d-bd79-dc2804788116" providerId="ADAL" clId="{6961D633-8BD1-4910-8F34-D9258A40C8A7}" dt="2026-09-03T09:35:11.295" v="24" actId="207"/>
        <pc:sldMkLst>
          <pc:docMk/>
          <pc:sldMk cId="2063524097" sldId="320"/>
        </pc:sldMkLst>
        <pc:spChg chg="mod">
          <ac:chgData name="Tamara Haksteen" userId="c507b6d2-ed95-435d-bd79-dc2804788116" providerId="ADAL" clId="{6961D633-8BD1-4910-8F34-D9258A40C8A7}" dt="2026-09-03T09:35:11.295" v="24" actId="207"/>
          <ac:spMkLst>
            <pc:docMk/>
            <pc:sldMk cId="2063524097" sldId="320"/>
            <ac:spMk id="7" creationId="{E804638A-9B86-EB40-8A28-3D8A50597041}"/>
          </ac:spMkLst>
        </pc:spChg>
      </pc:sldChg>
      <pc:sldChg chg="modSp mod">
        <pc:chgData name="Tamara Haksteen" userId="c507b6d2-ed95-435d-bd79-dc2804788116" providerId="ADAL" clId="{6961D633-8BD1-4910-8F34-D9258A40C8A7}" dt="2026-09-03T09:35:18.052" v="25" actId="207"/>
        <pc:sldMkLst>
          <pc:docMk/>
          <pc:sldMk cId="166400613" sldId="321"/>
        </pc:sldMkLst>
        <pc:spChg chg="mod">
          <ac:chgData name="Tamara Haksteen" userId="c507b6d2-ed95-435d-bd79-dc2804788116" providerId="ADAL" clId="{6961D633-8BD1-4910-8F34-D9258A40C8A7}" dt="2026-09-03T09:35:18.052" v="25" actId="207"/>
          <ac:spMkLst>
            <pc:docMk/>
            <pc:sldMk cId="166400613" sldId="321"/>
            <ac:spMk id="7" creationId="{1F616631-5D6F-00BA-3DBB-5D4633E9FAEE}"/>
          </ac:spMkLst>
        </pc:spChg>
      </pc:sldChg>
      <pc:sldChg chg="modSp mod">
        <pc:chgData name="Tamara Haksteen" userId="c507b6d2-ed95-435d-bd79-dc2804788116" providerId="ADAL" clId="{6961D633-8BD1-4910-8F34-D9258A40C8A7}" dt="2026-09-03T09:35:22.394" v="26" actId="207"/>
        <pc:sldMkLst>
          <pc:docMk/>
          <pc:sldMk cId="3750453418" sldId="322"/>
        </pc:sldMkLst>
        <pc:spChg chg="mod">
          <ac:chgData name="Tamara Haksteen" userId="c507b6d2-ed95-435d-bd79-dc2804788116" providerId="ADAL" clId="{6961D633-8BD1-4910-8F34-D9258A40C8A7}" dt="2026-09-03T09:35:22.394" v="26" actId="207"/>
          <ac:spMkLst>
            <pc:docMk/>
            <pc:sldMk cId="3750453418" sldId="322"/>
            <ac:spMk id="7" creationId="{DD6EB187-25CE-45A2-DF1B-2FD42C032E45}"/>
          </ac:spMkLst>
        </pc:spChg>
      </pc:sldChg>
      <pc:sldChg chg="modSp mod">
        <pc:chgData name="Tamara Haksteen" userId="c507b6d2-ed95-435d-bd79-dc2804788116" providerId="ADAL" clId="{6961D633-8BD1-4910-8F34-D9258A40C8A7}" dt="2026-09-03T09:35:26.502" v="27" actId="207"/>
        <pc:sldMkLst>
          <pc:docMk/>
          <pc:sldMk cId="10336848" sldId="323"/>
        </pc:sldMkLst>
        <pc:spChg chg="mod">
          <ac:chgData name="Tamara Haksteen" userId="c507b6d2-ed95-435d-bd79-dc2804788116" providerId="ADAL" clId="{6961D633-8BD1-4910-8F34-D9258A40C8A7}" dt="2026-09-03T09:35:26.502" v="27" actId="207"/>
          <ac:spMkLst>
            <pc:docMk/>
            <pc:sldMk cId="10336848" sldId="323"/>
            <ac:spMk id="5" creationId="{82C6CF71-EDEF-870E-6D79-FB6D8DDE2EB3}"/>
          </ac:spMkLst>
        </pc:spChg>
      </pc:sldChg>
      <pc:sldChg chg="modSp mod">
        <pc:chgData name="Tamara Haksteen" userId="c507b6d2-ed95-435d-bd79-dc2804788116" providerId="ADAL" clId="{6961D633-8BD1-4910-8F34-D9258A40C8A7}" dt="2026-09-03T09:35:29.179" v="28" actId="207"/>
        <pc:sldMkLst>
          <pc:docMk/>
          <pc:sldMk cId="1272458575" sldId="324"/>
        </pc:sldMkLst>
        <pc:spChg chg="mod">
          <ac:chgData name="Tamara Haksteen" userId="c507b6d2-ed95-435d-bd79-dc2804788116" providerId="ADAL" clId="{6961D633-8BD1-4910-8F34-D9258A40C8A7}" dt="2026-09-03T09:35:29.179" v="28" actId="207"/>
          <ac:spMkLst>
            <pc:docMk/>
            <pc:sldMk cId="1272458575" sldId="324"/>
            <ac:spMk id="5" creationId="{7B334C95-9B4A-EABC-453C-0A037407C129}"/>
          </ac:spMkLst>
        </pc:spChg>
      </pc:sldChg>
      <pc:sldChg chg="modSp mod">
        <pc:chgData name="Tamara Haksteen" userId="c507b6d2-ed95-435d-bd79-dc2804788116" providerId="ADAL" clId="{6961D633-8BD1-4910-8F34-D9258A40C8A7}" dt="2026-09-03T09:35:33.006" v="29" actId="207"/>
        <pc:sldMkLst>
          <pc:docMk/>
          <pc:sldMk cId="255387201" sldId="325"/>
        </pc:sldMkLst>
        <pc:spChg chg="mod">
          <ac:chgData name="Tamara Haksteen" userId="c507b6d2-ed95-435d-bd79-dc2804788116" providerId="ADAL" clId="{6961D633-8BD1-4910-8F34-D9258A40C8A7}" dt="2026-09-03T09:35:33.006" v="29" actId="207"/>
          <ac:spMkLst>
            <pc:docMk/>
            <pc:sldMk cId="255387201" sldId="325"/>
            <ac:spMk id="5" creationId="{79B5247B-90F7-569D-7423-17A0CF1022A5}"/>
          </ac:spMkLst>
        </pc:spChg>
      </pc:sldChg>
      <pc:sldChg chg="modSp mod">
        <pc:chgData name="Tamara Haksteen" userId="c507b6d2-ed95-435d-bd79-dc2804788116" providerId="ADAL" clId="{6961D633-8BD1-4910-8F34-D9258A40C8A7}" dt="2026-09-03T09:35:44.507" v="31" actId="207"/>
        <pc:sldMkLst>
          <pc:docMk/>
          <pc:sldMk cId="2422245787" sldId="326"/>
        </pc:sldMkLst>
        <pc:spChg chg="mod">
          <ac:chgData name="Tamara Haksteen" userId="c507b6d2-ed95-435d-bd79-dc2804788116" providerId="ADAL" clId="{6961D633-8BD1-4910-8F34-D9258A40C8A7}" dt="2026-09-03T09:35:44.507" v="31" actId="207"/>
          <ac:spMkLst>
            <pc:docMk/>
            <pc:sldMk cId="2422245787" sldId="326"/>
            <ac:spMk id="2" creationId="{1477696B-CDBA-70B3-0521-52DF6423EBA2}"/>
          </ac:spMkLst>
        </pc:spChg>
      </pc:sldChg>
      <pc:sldChg chg="modSp mod">
        <pc:chgData name="Tamara Haksteen" userId="c507b6d2-ed95-435d-bd79-dc2804788116" providerId="ADAL" clId="{6961D633-8BD1-4910-8F34-D9258A40C8A7}" dt="2026-09-03T09:35:59.041" v="34" actId="207"/>
        <pc:sldMkLst>
          <pc:docMk/>
          <pc:sldMk cId="3727416671" sldId="327"/>
        </pc:sldMkLst>
        <pc:spChg chg="mod">
          <ac:chgData name="Tamara Haksteen" userId="c507b6d2-ed95-435d-bd79-dc2804788116" providerId="ADAL" clId="{6961D633-8BD1-4910-8F34-D9258A40C8A7}" dt="2026-09-03T09:35:59.041" v="34" actId="207"/>
          <ac:spMkLst>
            <pc:docMk/>
            <pc:sldMk cId="3727416671" sldId="327"/>
            <ac:spMk id="5" creationId="{194D5414-E5A9-49C0-F958-960C1994535D}"/>
          </ac:spMkLst>
        </pc:spChg>
      </pc:sldChg>
      <pc:sldChg chg="modSp mod">
        <pc:chgData name="Tamara Haksteen" userId="c507b6d2-ed95-435d-bd79-dc2804788116" providerId="ADAL" clId="{6961D633-8BD1-4910-8F34-D9258A40C8A7}" dt="2026-09-03T09:35:51.814" v="32" actId="207"/>
        <pc:sldMkLst>
          <pc:docMk/>
          <pc:sldMk cId="351423179" sldId="329"/>
        </pc:sldMkLst>
        <pc:spChg chg="mod">
          <ac:chgData name="Tamara Haksteen" userId="c507b6d2-ed95-435d-bd79-dc2804788116" providerId="ADAL" clId="{6961D633-8BD1-4910-8F34-D9258A40C8A7}" dt="2026-09-03T09:35:51.814" v="32" actId="207"/>
          <ac:spMkLst>
            <pc:docMk/>
            <pc:sldMk cId="351423179" sldId="329"/>
            <ac:spMk id="5" creationId="{626B9DA2-B5AF-AEC0-211D-D141567683EF}"/>
          </ac:spMkLst>
        </pc:spChg>
      </pc:sldChg>
      <pc:sldChg chg="modSp mod">
        <pc:chgData name="Tamara Haksteen" userId="c507b6d2-ed95-435d-bd79-dc2804788116" providerId="ADAL" clId="{6961D633-8BD1-4910-8F34-D9258A40C8A7}" dt="2026-09-03T09:35:55.123" v="33" actId="207"/>
        <pc:sldMkLst>
          <pc:docMk/>
          <pc:sldMk cId="1981283118" sldId="330"/>
        </pc:sldMkLst>
        <pc:spChg chg="mod">
          <ac:chgData name="Tamara Haksteen" userId="c507b6d2-ed95-435d-bd79-dc2804788116" providerId="ADAL" clId="{6961D633-8BD1-4910-8F34-D9258A40C8A7}" dt="2026-09-03T09:35:55.123" v="33" actId="207"/>
          <ac:spMkLst>
            <pc:docMk/>
            <pc:sldMk cId="1981283118" sldId="330"/>
            <ac:spMk id="5" creationId="{1B5DB234-0831-B7B5-0BEC-DE37D9D1ED72}"/>
          </ac:spMkLst>
        </pc:spChg>
      </pc:sldChg>
      <pc:sldChg chg="modSp mod">
        <pc:chgData name="Tamara Haksteen" userId="c507b6d2-ed95-435d-bd79-dc2804788116" providerId="ADAL" clId="{6961D633-8BD1-4910-8F34-D9258A40C8A7}" dt="2026-09-03T09:36:03.246" v="35" actId="207"/>
        <pc:sldMkLst>
          <pc:docMk/>
          <pc:sldMk cId="3661085576" sldId="331"/>
        </pc:sldMkLst>
        <pc:spChg chg="mod">
          <ac:chgData name="Tamara Haksteen" userId="c507b6d2-ed95-435d-bd79-dc2804788116" providerId="ADAL" clId="{6961D633-8BD1-4910-8F34-D9258A40C8A7}" dt="2026-09-03T09:36:03.246" v="35" actId="207"/>
          <ac:spMkLst>
            <pc:docMk/>
            <pc:sldMk cId="3661085576" sldId="331"/>
            <ac:spMk id="5" creationId="{59C28C60-091B-CCFB-246F-2CF35D777857}"/>
          </ac:spMkLst>
        </pc:spChg>
      </pc:sldChg>
      <pc:sldChg chg="modSp mod">
        <pc:chgData name="Tamara Haksteen" userId="c507b6d2-ed95-435d-bd79-dc2804788116" providerId="ADAL" clId="{6961D633-8BD1-4910-8F34-D9258A40C8A7}" dt="2026-09-03T09:36:05.847" v="36" actId="207"/>
        <pc:sldMkLst>
          <pc:docMk/>
          <pc:sldMk cId="1709055221" sldId="332"/>
        </pc:sldMkLst>
        <pc:spChg chg="mod">
          <ac:chgData name="Tamara Haksteen" userId="c507b6d2-ed95-435d-bd79-dc2804788116" providerId="ADAL" clId="{6961D633-8BD1-4910-8F34-D9258A40C8A7}" dt="2026-09-03T09:36:05.847" v="36" actId="207"/>
          <ac:spMkLst>
            <pc:docMk/>
            <pc:sldMk cId="1709055221" sldId="332"/>
            <ac:spMk id="5" creationId="{98412B5D-6C4A-B539-0E2D-44777E0DFC83}"/>
          </ac:spMkLst>
        </pc:spChg>
      </pc:sldChg>
      <pc:sldChg chg="modSp mod">
        <pc:chgData name="Tamara Haksteen" userId="c507b6d2-ed95-435d-bd79-dc2804788116" providerId="ADAL" clId="{6961D633-8BD1-4910-8F34-D9258A40C8A7}" dt="2026-09-03T09:36:10.528" v="37" actId="207"/>
        <pc:sldMkLst>
          <pc:docMk/>
          <pc:sldMk cId="3686707284" sldId="334"/>
        </pc:sldMkLst>
        <pc:spChg chg="mod">
          <ac:chgData name="Tamara Haksteen" userId="c507b6d2-ed95-435d-bd79-dc2804788116" providerId="ADAL" clId="{6961D633-8BD1-4910-8F34-D9258A40C8A7}" dt="2026-09-03T09:36:10.528" v="37" actId="207"/>
          <ac:spMkLst>
            <pc:docMk/>
            <pc:sldMk cId="3686707284" sldId="334"/>
            <ac:spMk id="5" creationId="{17AF02F8-8F3C-2F37-4951-D10806C85287}"/>
          </ac:spMkLst>
        </pc:spChg>
      </pc:sldChg>
      <pc:sldChg chg="modSp mod">
        <pc:chgData name="Tamara Haksteen" userId="c507b6d2-ed95-435d-bd79-dc2804788116" providerId="ADAL" clId="{6961D633-8BD1-4910-8F34-D9258A40C8A7}" dt="2026-09-03T09:36:17.228" v="38" actId="207"/>
        <pc:sldMkLst>
          <pc:docMk/>
          <pc:sldMk cId="3231148969" sldId="335"/>
        </pc:sldMkLst>
        <pc:spChg chg="mod">
          <ac:chgData name="Tamara Haksteen" userId="c507b6d2-ed95-435d-bd79-dc2804788116" providerId="ADAL" clId="{6961D633-8BD1-4910-8F34-D9258A40C8A7}" dt="2026-09-03T09:36:17.228" v="38" actId="207"/>
          <ac:spMkLst>
            <pc:docMk/>
            <pc:sldMk cId="3231148969" sldId="335"/>
            <ac:spMk id="5" creationId="{8BF5F4D9-0204-C876-8221-CA6722E80BAD}"/>
          </ac:spMkLst>
        </pc:spChg>
      </pc:sldChg>
      <pc:sldChg chg="modSp mod">
        <pc:chgData name="Tamara Haksteen" userId="c507b6d2-ed95-435d-bd79-dc2804788116" providerId="ADAL" clId="{6961D633-8BD1-4910-8F34-D9258A40C8A7}" dt="2026-09-03T09:36:24.597" v="39" actId="207"/>
        <pc:sldMkLst>
          <pc:docMk/>
          <pc:sldMk cId="329589193" sldId="338"/>
        </pc:sldMkLst>
        <pc:spChg chg="mod">
          <ac:chgData name="Tamara Haksteen" userId="c507b6d2-ed95-435d-bd79-dc2804788116" providerId="ADAL" clId="{6961D633-8BD1-4910-8F34-D9258A40C8A7}" dt="2026-09-03T09:36:24.597" v="39" actId="207"/>
          <ac:spMkLst>
            <pc:docMk/>
            <pc:sldMk cId="329589193" sldId="338"/>
            <ac:spMk id="5" creationId="{953989B4-F0A6-1C82-0BB3-0ACA6E6A1112}"/>
          </ac:spMkLst>
        </pc:spChg>
      </pc:sldChg>
      <pc:sldChg chg="modSp mod">
        <pc:chgData name="Tamara Haksteen" userId="c507b6d2-ed95-435d-bd79-dc2804788116" providerId="ADAL" clId="{6961D633-8BD1-4910-8F34-D9258A40C8A7}" dt="2026-09-03T09:36:27.347" v="40" actId="207"/>
        <pc:sldMkLst>
          <pc:docMk/>
          <pc:sldMk cId="3491639849" sldId="339"/>
        </pc:sldMkLst>
        <pc:spChg chg="mod">
          <ac:chgData name="Tamara Haksteen" userId="c507b6d2-ed95-435d-bd79-dc2804788116" providerId="ADAL" clId="{6961D633-8BD1-4910-8F34-D9258A40C8A7}" dt="2026-09-03T09:36:27.347" v="40" actId="207"/>
          <ac:spMkLst>
            <pc:docMk/>
            <pc:sldMk cId="3491639849" sldId="339"/>
            <ac:spMk id="5" creationId="{AA9AF1B9-ADE6-3DBF-AECE-A2475B5F62C0}"/>
          </ac:spMkLst>
        </pc:spChg>
      </pc:sldChg>
      <pc:sldChg chg="modSp mod">
        <pc:chgData name="Tamara Haksteen" userId="c507b6d2-ed95-435d-bd79-dc2804788116" providerId="ADAL" clId="{6961D633-8BD1-4910-8F34-D9258A40C8A7}" dt="2026-09-03T09:36:32.183" v="41" actId="207"/>
        <pc:sldMkLst>
          <pc:docMk/>
          <pc:sldMk cId="3545548019" sldId="341"/>
        </pc:sldMkLst>
        <pc:spChg chg="mod">
          <ac:chgData name="Tamara Haksteen" userId="c507b6d2-ed95-435d-bd79-dc2804788116" providerId="ADAL" clId="{6961D633-8BD1-4910-8F34-D9258A40C8A7}" dt="2026-09-03T09:36:32.183" v="41" actId="207"/>
          <ac:spMkLst>
            <pc:docMk/>
            <pc:sldMk cId="3545548019" sldId="341"/>
            <ac:spMk id="5" creationId="{E3E47102-D92A-C65F-1F97-273FB58BC022}"/>
          </ac:spMkLst>
        </pc:spChg>
      </pc:sldChg>
      <pc:sldChg chg="modSp mod">
        <pc:chgData name="Tamara Haksteen" userId="c507b6d2-ed95-435d-bd79-dc2804788116" providerId="ADAL" clId="{6961D633-8BD1-4910-8F34-D9258A40C8A7}" dt="2026-09-03T09:36:34.671" v="42" actId="207"/>
        <pc:sldMkLst>
          <pc:docMk/>
          <pc:sldMk cId="3198747838" sldId="342"/>
        </pc:sldMkLst>
        <pc:spChg chg="mod">
          <ac:chgData name="Tamara Haksteen" userId="c507b6d2-ed95-435d-bd79-dc2804788116" providerId="ADAL" clId="{6961D633-8BD1-4910-8F34-D9258A40C8A7}" dt="2026-09-03T09:36:34.671" v="42" actId="207"/>
          <ac:spMkLst>
            <pc:docMk/>
            <pc:sldMk cId="3198747838" sldId="342"/>
            <ac:spMk id="5" creationId="{429F5506-07D6-3D27-D294-9001FDE71156}"/>
          </ac:spMkLst>
        </pc:spChg>
      </pc:sldChg>
      <pc:sldChg chg="modSp mod">
        <pc:chgData name="Tamara Haksteen" userId="c507b6d2-ed95-435d-bd79-dc2804788116" providerId="ADAL" clId="{6961D633-8BD1-4910-8F34-D9258A40C8A7}" dt="2026-09-03T09:36:37.676" v="43" actId="207"/>
        <pc:sldMkLst>
          <pc:docMk/>
          <pc:sldMk cId="2557303794" sldId="343"/>
        </pc:sldMkLst>
        <pc:spChg chg="mod">
          <ac:chgData name="Tamara Haksteen" userId="c507b6d2-ed95-435d-bd79-dc2804788116" providerId="ADAL" clId="{6961D633-8BD1-4910-8F34-D9258A40C8A7}" dt="2026-09-03T09:36:37.676" v="43" actId="207"/>
          <ac:spMkLst>
            <pc:docMk/>
            <pc:sldMk cId="2557303794" sldId="343"/>
            <ac:spMk id="5" creationId="{C901B01F-FA69-5596-6977-F610398A4060}"/>
          </ac:spMkLst>
        </pc:spChg>
      </pc:sldChg>
      <pc:sldChg chg="modSp mod">
        <pc:chgData name="Tamara Haksteen" userId="c507b6d2-ed95-435d-bd79-dc2804788116" providerId="ADAL" clId="{6961D633-8BD1-4910-8F34-D9258A40C8A7}" dt="2026-09-03T09:36:41.001" v="44" actId="207"/>
        <pc:sldMkLst>
          <pc:docMk/>
          <pc:sldMk cId="932927974" sldId="344"/>
        </pc:sldMkLst>
        <pc:spChg chg="mod">
          <ac:chgData name="Tamara Haksteen" userId="c507b6d2-ed95-435d-bd79-dc2804788116" providerId="ADAL" clId="{6961D633-8BD1-4910-8F34-D9258A40C8A7}" dt="2026-09-03T09:36:41.001" v="44" actId="207"/>
          <ac:spMkLst>
            <pc:docMk/>
            <pc:sldMk cId="932927974" sldId="344"/>
            <ac:spMk id="5" creationId="{A681A7D4-FFCA-52B8-889B-DAD7B28C87E2}"/>
          </ac:spMkLst>
        </pc:spChg>
      </pc:sldChg>
      <pc:sldChg chg="modSp mod">
        <pc:chgData name="Tamara Haksteen" userId="c507b6d2-ed95-435d-bd79-dc2804788116" providerId="ADAL" clId="{6961D633-8BD1-4910-8F34-D9258A40C8A7}" dt="2026-09-03T09:36:43.595" v="45" actId="207"/>
        <pc:sldMkLst>
          <pc:docMk/>
          <pc:sldMk cId="4231221790" sldId="345"/>
        </pc:sldMkLst>
        <pc:spChg chg="mod">
          <ac:chgData name="Tamara Haksteen" userId="c507b6d2-ed95-435d-bd79-dc2804788116" providerId="ADAL" clId="{6961D633-8BD1-4910-8F34-D9258A40C8A7}" dt="2026-09-03T09:36:43.595" v="45" actId="207"/>
          <ac:spMkLst>
            <pc:docMk/>
            <pc:sldMk cId="4231221790" sldId="345"/>
            <ac:spMk id="5" creationId="{3178339D-5721-F7C2-0053-96D6CEEB9625}"/>
          </ac:spMkLst>
        </pc:spChg>
      </pc:sldChg>
      <pc:sldChg chg="modSp mod">
        <pc:chgData name="Tamara Haksteen" userId="c507b6d2-ed95-435d-bd79-dc2804788116" providerId="ADAL" clId="{6961D633-8BD1-4910-8F34-D9258A40C8A7}" dt="2026-09-03T09:36:47.431" v="46" actId="207"/>
        <pc:sldMkLst>
          <pc:docMk/>
          <pc:sldMk cId="2619762799" sldId="346"/>
        </pc:sldMkLst>
        <pc:spChg chg="mod">
          <ac:chgData name="Tamara Haksteen" userId="c507b6d2-ed95-435d-bd79-dc2804788116" providerId="ADAL" clId="{6961D633-8BD1-4910-8F34-D9258A40C8A7}" dt="2026-09-03T09:36:47.431" v="46" actId="207"/>
          <ac:spMkLst>
            <pc:docMk/>
            <pc:sldMk cId="2619762799" sldId="346"/>
            <ac:spMk id="5" creationId="{EB15BF1B-0686-2C77-8328-AAF01A3FF624}"/>
          </ac:spMkLst>
        </pc:spChg>
      </pc:sldChg>
      <pc:sldChg chg="modSp mod">
        <pc:chgData name="Tamara Haksteen" userId="c507b6d2-ed95-435d-bd79-dc2804788116" providerId="ADAL" clId="{6961D633-8BD1-4910-8F34-D9258A40C8A7}" dt="2026-09-03T09:36:49.837" v="47" actId="207"/>
        <pc:sldMkLst>
          <pc:docMk/>
          <pc:sldMk cId="2222492812" sldId="347"/>
        </pc:sldMkLst>
        <pc:spChg chg="mod">
          <ac:chgData name="Tamara Haksteen" userId="c507b6d2-ed95-435d-bd79-dc2804788116" providerId="ADAL" clId="{6961D633-8BD1-4910-8F34-D9258A40C8A7}" dt="2026-09-03T09:36:49.837" v="47" actId="207"/>
          <ac:spMkLst>
            <pc:docMk/>
            <pc:sldMk cId="2222492812" sldId="347"/>
            <ac:spMk id="5" creationId="{66D1BC57-EFC9-DCCA-ECEE-150EEAD88514}"/>
          </ac:spMkLst>
        </pc:spChg>
      </pc:sldChg>
      <pc:sldChg chg="modSp mod">
        <pc:chgData name="Tamara Haksteen" userId="c507b6d2-ed95-435d-bd79-dc2804788116" providerId="ADAL" clId="{6961D633-8BD1-4910-8F34-D9258A40C8A7}" dt="2026-09-03T09:36:52.221" v="48" actId="207"/>
        <pc:sldMkLst>
          <pc:docMk/>
          <pc:sldMk cId="2080042191" sldId="348"/>
        </pc:sldMkLst>
        <pc:spChg chg="mod">
          <ac:chgData name="Tamara Haksteen" userId="c507b6d2-ed95-435d-bd79-dc2804788116" providerId="ADAL" clId="{6961D633-8BD1-4910-8F34-D9258A40C8A7}" dt="2026-09-03T09:36:52.221" v="48" actId="207"/>
          <ac:spMkLst>
            <pc:docMk/>
            <pc:sldMk cId="2080042191" sldId="348"/>
            <ac:spMk id="5" creationId="{574B012D-55FB-FD7B-DE35-4F7D697326BD}"/>
          </ac:spMkLst>
        </pc:spChg>
      </pc:sldChg>
      <pc:sldChg chg="modSp mod">
        <pc:chgData name="Tamara Haksteen" userId="c507b6d2-ed95-435d-bd79-dc2804788116" providerId="ADAL" clId="{6961D633-8BD1-4910-8F34-D9258A40C8A7}" dt="2026-09-03T09:36:54.804" v="49" actId="207"/>
        <pc:sldMkLst>
          <pc:docMk/>
          <pc:sldMk cId="874539021" sldId="349"/>
        </pc:sldMkLst>
        <pc:spChg chg="mod">
          <ac:chgData name="Tamara Haksteen" userId="c507b6d2-ed95-435d-bd79-dc2804788116" providerId="ADAL" clId="{6961D633-8BD1-4910-8F34-D9258A40C8A7}" dt="2026-09-03T09:36:54.804" v="49" actId="207"/>
          <ac:spMkLst>
            <pc:docMk/>
            <pc:sldMk cId="874539021" sldId="349"/>
            <ac:spMk id="5" creationId="{629F76B6-8044-0254-FFCD-D511DD981F1E}"/>
          </ac:spMkLst>
        </pc:spChg>
      </pc:sldChg>
      <pc:sldChg chg="modSp mod">
        <pc:chgData name="Tamara Haksteen" userId="c507b6d2-ed95-435d-bd79-dc2804788116" providerId="ADAL" clId="{6961D633-8BD1-4910-8F34-D9258A40C8A7}" dt="2026-09-03T09:37:03.003" v="50" actId="207"/>
        <pc:sldMkLst>
          <pc:docMk/>
          <pc:sldMk cId="3149088339" sldId="350"/>
        </pc:sldMkLst>
        <pc:spChg chg="mod">
          <ac:chgData name="Tamara Haksteen" userId="c507b6d2-ed95-435d-bd79-dc2804788116" providerId="ADAL" clId="{6961D633-8BD1-4910-8F34-D9258A40C8A7}" dt="2026-09-03T09:37:03.003" v="50" actId="207"/>
          <ac:spMkLst>
            <pc:docMk/>
            <pc:sldMk cId="3149088339" sldId="350"/>
            <ac:spMk id="5" creationId="{C3A90207-65FE-1EF7-0FC4-E9A7DF8CAFA2}"/>
          </ac:spMkLst>
        </pc:spChg>
      </pc:sldChg>
      <pc:sldChg chg="modSp mod">
        <pc:chgData name="Tamara Haksteen" userId="c507b6d2-ed95-435d-bd79-dc2804788116" providerId="ADAL" clId="{6961D633-8BD1-4910-8F34-D9258A40C8A7}" dt="2026-09-03T09:38:59.136" v="76" actId="207"/>
        <pc:sldMkLst>
          <pc:docMk/>
          <pc:sldMk cId="2713028322" sldId="351"/>
        </pc:sldMkLst>
        <pc:spChg chg="mod">
          <ac:chgData name="Tamara Haksteen" userId="c507b6d2-ed95-435d-bd79-dc2804788116" providerId="ADAL" clId="{6961D633-8BD1-4910-8F34-D9258A40C8A7}" dt="2026-09-03T09:38:59.136" v="76" actId="207"/>
          <ac:spMkLst>
            <pc:docMk/>
            <pc:sldMk cId="2713028322" sldId="351"/>
            <ac:spMk id="5" creationId="{CE123915-B2BE-6087-119F-7B6A456A9F36}"/>
          </ac:spMkLst>
        </pc:spChg>
      </pc:sldChg>
      <pc:sldChg chg="modSp mod">
        <pc:chgData name="Tamara Haksteen" userId="c507b6d2-ed95-435d-bd79-dc2804788116" providerId="ADAL" clId="{6961D633-8BD1-4910-8F34-D9258A40C8A7}" dt="2026-09-03T09:38:56.527" v="75" actId="207"/>
        <pc:sldMkLst>
          <pc:docMk/>
          <pc:sldMk cId="2284185792" sldId="352"/>
        </pc:sldMkLst>
        <pc:spChg chg="mod">
          <ac:chgData name="Tamara Haksteen" userId="c507b6d2-ed95-435d-bd79-dc2804788116" providerId="ADAL" clId="{6961D633-8BD1-4910-8F34-D9258A40C8A7}" dt="2026-09-03T09:38:56.527" v="75" actId="207"/>
          <ac:spMkLst>
            <pc:docMk/>
            <pc:sldMk cId="2284185792" sldId="352"/>
            <ac:spMk id="5" creationId="{F436D915-B4EB-A32E-BD25-156FCCBD741A}"/>
          </ac:spMkLst>
        </pc:spChg>
      </pc:sldChg>
      <pc:sldChg chg="modSp mod">
        <pc:chgData name="Tamara Haksteen" userId="c507b6d2-ed95-435d-bd79-dc2804788116" providerId="ADAL" clId="{6961D633-8BD1-4910-8F34-D9258A40C8A7}" dt="2026-09-03T09:38:27.210" v="66" actId="207"/>
        <pc:sldMkLst>
          <pc:docMk/>
          <pc:sldMk cId="1599225235" sldId="353"/>
        </pc:sldMkLst>
        <pc:spChg chg="mod">
          <ac:chgData name="Tamara Haksteen" userId="c507b6d2-ed95-435d-bd79-dc2804788116" providerId="ADAL" clId="{6961D633-8BD1-4910-8F34-D9258A40C8A7}" dt="2026-09-03T09:38:27.210" v="66" actId="207"/>
          <ac:spMkLst>
            <pc:docMk/>
            <pc:sldMk cId="1599225235" sldId="353"/>
            <ac:spMk id="5" creationId="{629B2D03-F310-3955-13D7-65ED3CC4931C}"/>
          </ac:spMkLst>
        </pc:spChg>
      </pc:sldChg>
      <pc:sldChg chg="modSp mod">
        <pc:chgData name="Tamara Haksteen" userId="c507b6d2-ed95-435d-bd79-dc2804788116" providerId="ADAL" clId="{6961D633-8BD1-4910-8F34-D9258A40C8A7}" dt="2026-09-03T09:38:29.819" v="67" actId="207"/>
        <pc:sldMkLst>
          <pc:docMk/>
          <pc:sldMk cId="2825867819" sldId="354"/>
        </pc:sldMkLst>
        <pc:spChg chg="mod">
          <ac:chgData name="Tamara Haksteen" userId="c507b6d2-ed95-435d-bd79-dc2804788116" providerId="ADAL" clId="{6961D633-8BD1-4910-8F34-D9258A40C8A7}" dt="2026-09-03T09:38:29.819" v="67" actId="207"/>
          <ac:spMkLst>
            <pc:docMk/>
            <pc:sldMk cId="2825867819" sldId="354"/>
            <ac:spMk id="5" creationId="{01650859-B41D-E6F9-A12A-85F75B9FC268}"/>
          </ac:spMkLst>
        </pc:spChg>
      </pc:sldChg>
      <pc:sldChg chg="modSp mod">
        <pc:chgData name="Tamara Haksteen" userId="c507b6d2-ed95-435d-bd79-dc2804788116" providerId="ADAL" clId="{6961D633-8BD1-4910-8F34-D9258A40C8A7}" dt="2026-09-03T09:38:32.595" v="68" actId="207"/>
        <pc:sldMkLst>
          <pc:docMk/>
          <pc:sldMk cId="3379372841" sldId="355"/>
        </pc:sldMkLst>
        <pc:spChg chg="mod">
          <ac:chgData name="Tamara Haksteen" userId="c507b6d2-ed95-435d-bd79-dc2804788116" providerId="ADAL" clId="{6961D633-8BD1-4910-8F34-D9258A40C8A7}" dt="2026-09-03T09:38:32.595" v="68" actId="207"/>
          <ac:spMkLst>
            <pc:docMk/>
            <pc:sldMk cId="3379372841" sldId="355"/>
            <ac:spMk id="5" creationId="{BD579E4F-85DE-DD6F-EBB4-186E02E44653}"/>
          </ac:spMkLst>
        </pc:spChg>
      </pc:sldChg>
      <pc:sldChg chg="modSp mod">
        <pc:chgData name="Tamara Haksteen" userId="c507b6d2-ed95-435d-bd79-dc2804788116" providerId="ADAL" clId="{6961D633-8BD1-4910-8F34-D9258A40C8A7}" dt="2026-09-03T09:38:38.117" v="69" actId="207"/>
        <pc:sldMkLst>
          <pc:docMk/>
          <pc:sldMk cId="1706554359" sldId="356"/>
        </pc:sldMkLst>
        <pc:spChg chg="mod">
          <ac:chgData name="Tamara Haksteen" userId="c507b6d2-ed95-435d-bd79-dc2804788116" providerId="ADAL" clId="{6961D633-8BD1-4910-8F34-D9258A40C8A7}" dt="2026-09-03T09:38:38.117" v="69" actId="207"/>
          <ac:spMkLst>
            <pc:docMk/>
            <pc:sldMk cId="1706554359" sldId="356"/>
            <ac:spMk id="5" creationId="{58CC201A-D8FD-834C-FEC2-45F1ADC90362}"/>
          </ac:spMkLst>
        </pc:spChg>
      </pc:sldChg>
      <pc:sldChg chg="modSp mod">
        <pc:chgData name="Tamara Haksteen" userId="c507b6d2-ed95-435d-bd79-dc2804788116" providerId="ADAL" clId="{6961D633-8BD1-4910-8F34-D9258A40C8A7}" dt="2026-09-03T09:38:45.719" v="71" actId="207"/>
        <pc:sldMkLst>
          <pc:docMk/>
          <pc:sldMk cId="2329322340" sldId="358"/>
        </pc:sldMkLst>
        <pc:spChg chg="mod">
          <ac:chgData name="Tamara Haksteen" userId="c507b6d2-ed95-435d-bd79-dc2804788116" providerId="ADAL" clId="{6961D633-8BD1-4910-8F34-D9258A40C8A7}" dt="2026-09-03T09:38:45.719" v="71" actId="207"/>
          <ac:spMkLst>
            <pc:docMk/>
            <pc:sldMk cId="2329322340" sldId="358"/>
            <ac:spMk id="2" creationId="{A650258E-EB4B-81A8-9E95-6D6A69AAF349}"/>
          </ac:spMkLst>
        </pc:spChg>
      </pc:sldChg>
      <pc:sldChg chg="modSp mod">
        <pc:chgData name="Tamara Haksteen" userId="c507b6d2-ed95-435d-bd79-dc2804788116" providerId="ADAL" clId="{6961D633-8BD1-4910-8F34-D9258A40C8A7}" dt="2026-09-03T09:38:48.957" v="72" actId="207"/>
        <pc:sldMkLst>
          <pc:docMk/>
          <pc:sldMk cId="2915013660" sldId="359"/>
        </pc:sldMkLst>
        <pc:spChg chg="mod">
          <ac:chgData name="Tamara Haksteen" userId="c507b6d2-ed95-435d-bd79-dc2804788116" providerId="ADAL" clId="{6961D633-8BD1-4910-8F34-D9258A40C8A7}" dt="2026-09-03T09:38:48.957" v="72" actId="207"/>
          <ac:spMkLst>
            <pc:docMk/>
            <pc:sldMk cId="2915013660" sldId="359"/>
            <ac:spMk id="9" creationId="{EEC87DDE-F48B-A01A-8AB9-0693275D6307}"/>
          </ac:spMkLst>
        </pc:spChg>
      </pc:sldChg>
      <pc:sldChg chg="modSp mod">
        <pc:chgData name="Tamara Haksteen" userId="c507b6d2-ed95-435d-bd79-dc2804788116" providerId="ADAL" clId="{6961D633-8BD1-4910-8F34-D9258A40C8A7}" dt="2026-09-03T09:38:51.040" v="73" actId="207"/>
        <pc:sldMkLst>
          <pc:docMk/>
          <pc:sldMk cId="1812955158" sldId="360"/>
        </pc:sldMkLst>
        <pc:spChg chg="mod">
          <ac:chgData name="Tamara Haksteen" userId="c507b6d2-ed95-435d-bd79-dc2804788116" providerId="ADAL" clId="{6961D633-8BD1-4910-8F34-D9258A40C8A7}" dt="2026-09-03T09:38:51.040" v="73" actId="207"/>
          <ac:spMkLst>
            <pc:docMk/>
            <pc:sldMk cId="1812955158" sldId="360"/>
            <ac:spMk id="5" creationId="{8B04F86F-8139-AD25-6342-2E4F7D654D81}"/>
          </ac:spMkLst>
        </pc:spChg>
      </pc:sldChg>
      <pc:sldChg chg="modSp mod">
        <pc:chgData name="Tamara Haksteen" userId="c507b6d2-ed95-435d-bd79-dc2804788116" providerId="ADAL" clId="{6961D633-8BD1-4910-8F34-D9258A40C8A7}" dt="2026-09-03T09:38:53.650" v="74" actId="207"/>
        <pc:sldMkLst>
          <pc:docMk/>
          <pc:sldMk cId="2300719324" sldId="361"/>
        </pc:sldMkLst>
        <pc:spChg chg="mod">
          <ac:chgData name="Tamara Haksteen" userId="c507b6d2-ed95-435d-bd79-dc2804788116" providerId="ADAL" clId="{6961D633-8BD1-4910-8F34-D9258A40C8A7}" dt="2026-09-03T09:38:53.650" v="74" actId="207"/>
          <ac:spMkLst>
            <pc:docMk/>
            <pc:sldMk cId="2300719324" sldId="361"/>
            <ac:spMk id="5" creationId="{55A02467-090C-D9FF-6020-CCB91271A9A2}"/>
          </ac:spMkLst>
        </pc:spChg>
      </pc:sldChg>
      <pc:sldChg chg="modSp mod">
        <pc:chgData name="Tamara Haksteen" userId="c507b6d2-ed95-435d-bd79-dc2804788116" providerId="ADAL" clId="{6961D633-8BD1-4910-8F34-D9258A40C8A7}" dt="2026-09-03T09:38:24.122" v="65" actId="207"/>
        <pc:sldMkLst>
          <pc:docMk/>
          <pc:sldMk cId="4182928952" sldId="363"/>
        </pc:sldMkLst>
        <pc:spChg chg="mod">
          <ac:chgData name="Tamara Haksteen" userId="c507b6d2-ed95-435d-bd79-dc2804788116" providerId="ADAL" clId="{6961D633-8BD1-4910-8F34-D9258A40C8A7}" dt="2026-09-03T09:38:24.122" v="65" actId="207"/>
          <ac:spMkLst>
            <pc:docMk/>
            <pc:sldMk cId="4182928952" sldId="363"/>
            <ac:spMk id="5" creationId="{0E0DBA02-A82B-CCD7-F453-14E476B5D1FA}"/>
          </ac:spMkLst>
        </pc:spChg>
      </pc:sldChg>
      <pc:sldChg chg="modSp mod">
        <pc:chgData name="Tamara Haksteen" userId="c507b6d2-ed95-435d-bd79-dc2804788116" providerId="ADAL" clId="{6961D633-8BD1-4910-8F34-D9258A40C8A7}" dt="2026-09-03T09:37:28.772" v="55" actId="207"/>
        <pc:sldMkLst>
          <pc:docMk/>
          <pc:sldMk cId="107217046" sldId="364"/>
        </pc:sldMkLst>
        <pc:spChg chg="mod">
          <ac:chgData name="Tamara Haksteen" userId="c507b6d2-ed95-435d-bd79-dc2804788116" providerId="ADAL" clId="{6961D633-8BD1-4910-8F34-D9258A40C8A7}" dt="2026-09-03T09:37:28.772" v="55" actId="207"/>
          <ac:spMkLst>
            <pc:docMk/>
            <pc:sldMk cId="107217046" sldId="364"/>
            <ac:spMk id="5" creationId="{C1975185-85DD-B5A5-8B38-850D4DBE0CA9}"/>
          </ac:spMkLst>
        </pc:spChg>
      </pc:sldChg>
      <pc:sldChg chg="modSp mod">
        <pc:chgData name="Tamara Haksteen" userId="c507b6d2-ed95-435d-bd79-dc2804788116" providerId="ADAL" clId="{6961D633-8BD1-4910-8F34-D9258A40C8A7}" dt="2026-09-03T09:38:10.871" v="62" actId="207"/>
        <pc:sldMkLst>
          <pc:docMk/>
          <pc:sldMk cId="3715168022" sldId="365"/>
        </pc:sldMkLst>
        <pc:spChg chg="mod">
          <ac:chgData name="Tamara Haksteen" userId="c507b6d2-ed95-435d-bd79-dc2804788116" providerId="ADAL" clId="{6961D633-8BD1-4910-8F34-D9258A40C8A7}" dt="2026-09-03T09:38:10.871" v="62" actId="207"/>
          <ac:spMkLst>
            <pc:docMk/>
            <pc:sldMk cId="3715168022" sldId="365"/>
            <ac:spMk id="5" creationId="{2B639C98-6EE5-A68B-D329-AB5AAA258F23}"/>
          </ac:spMkLst>
        </pc:spChg>
      </pc:sldChg>
      <pc:sldChg chg="modSp mod">
        <pc:chgData name="Tamara Haksteen" userId="c507b6d2-ed95-435d-bd79-dc2804788116" providerId="ADAL" clId="{6961D633-8BD1-4910-8F34-D9258A40C8A7}" dt="2026-09-03T09:38:19.449" v="64" actId="207"/>
        <pc:sldMkLst>
          <pc:docMk/>
          <pc:sldMk cId="3392018112" sldId="366"/>
        </pc:sldMkLst>
        <pc:spChg chg="mod">
          <ac:chgData name="Tamara Haksteen" userId="c507b6d2-ed95-435d-bd79-dc2804788116" providerId="ADAL" clId="{6961D633-8BD1-4910-8F34-D9258A40C8A7}" dt="2026-09-03T09:38:19.449" v="64" actId="207"/>
          <ac:spMkLst>
            <pc:docMk/>
            <pc:sldMk cId="3392018112" sldId="366"/>
            <ac:spMk id="5" creationId="{EEFF7AC6-D646-8C33-CEC8-B33291B8CD23}"/>
          </ac:spMkLst>
        </pc:spChg>
      </pc:sldChg>
      <pc:sldChg chg="modSp mod">
        <pc:chgData name="Tamara Haksteen" userId="c507b6d2-ed95-435d-bd79-dc2804788116" providerId="ADAL" clId="{6961D633-8BD1-4910-8F34-D9258A40C8A7}" dt="2026-09-03T09:38:15.387" v="63" actId="207"/>
        <pc:sldMkLst>
          <pc:docMk/>
          <pc:sldMk cId="1101671355" sldId="367"/>
        </pc:sldMkLst>
        <pc:spChg chg="mod">
          <ac:chgData name="Tamara Haksteen" userId="c507b6d2-ed95-435d-bd79-dc2804788116" providerId="ADAL" clId="{6961D633-8BD1-4910-8F34-D9258A40C8A7}" dt="2026-09-03T09:38:15.387" v="63" actId="207"/>
          <ac:spMkLst>
            <pc:docMk/>
            <pc:sldMk cId="1101671355" sldId="367"/>
            <ac:spMk id="5" creationId="{80062C80-3CE1-05EF-A3C8-F4A2B7F30766}"/>
          </ac:spMkLst>
        </pc:spChg>
      </pc:sldChg>
      <pc:sldChg chg="modSp mod">
        <pc:chgData name="Tamara Haksteen" userId="c507b6d2-ed95-435d-bd79-dc2804788116" providerId="ADAL" clId="{6961D633-8BD1-4910-8F34-D9258A40C8A7}" dt="2026-09-03T09:37:59.926" v="61" actId="207"/>
        <pc:sldMkLst>
          <pc:docMk/>
          <pc:sldMk cId="2359980646" sldId="368"/>
        </pc:sldMkLst>
        <pc:spChg chg="mod">
          <ac:chgData name="Tamara Haksteen" userId="c507b6d2-ed95-435d-bd79-dc2804788116" providerId="ADAL" clId="{6961D633-8BD1-4910-8F34-D9258A40C8A7}" dt="2026-09-03T09:37:59.926" v="61" actId="207"/>
          <ac:spMkLst>
            <pc:docMk/>
            <pc:sldMk cId="2359980646" sldId="368"/>
            <ac:spMk id="5" creationId="{681E8353-2872-4503-25B2-11C149A0BC36}"/>
          </ac:spMkLst>
        </pc:spChg>
      </pc:sldChg>
      <pc:sldChg chg="modSp mod">
        <pc:chgData name="Tamara Haksteen" userId="c507b6d2-ed95-435d-bd79-dc2804788116" providerId="ADAL" clId="{6961D633-8BD1-4910-8F34-D9258A40C8A7}" dt="2026-09-03T09:37:40.511" v="56" actId="207"/>
        <pc:sldMkLst>
          <pc:docMk/>
          <pc:sldMk cId="234962933" sldId="369"/>
        </pc:sldMkLst>
        <pc:spChg chg="mod">
          <ac:chgData name="Tamara Haksteen" userId="c507b6d2-ed95-435d-bd79-dc2804788116" providerId="ADAL" clId="{6961D633-8BD1-4910-8F34-D9258A40C8A7}" dt="2026-09-03T09:37:40.511" v="56" actId="207"/>
          <ac:spMkLst>
            <pc:docMk/>
            <pc:sldMk cId="234962933" sldId="369"/>
            <ac:spMk id="5" creationId="{DEFCA735-63B5-F0FD-6A2C-7D8B16F2CDB6}"/>
          </ac:spMkLst>
        </pc:spChg>
      </pc:sldChg>
      <pc:sldChg chg="modSp mod">
        <pc:chgData name="Tamara Haksteen" userId="c507b6d2-ed95-435d-bd79-dc2804788116" providerId="ADAL" clId="{6961D633-8BD1-4910-8F34-D9258A40C8A7}" dt="2026-09-03T09:37:19.520" v="52" actId="207"/>
        <pc:sldMkLst>
          <pc:docMk/>
          <pc:sldMk cId="3699339828" sldId="370"/>
        </pc:sldMkLst>
        <pc:spChg chg="mod">
          <ac:chgData name="Tamara Haksteen" userId="c507b6d2-ed95-435d-bd79-dc2804788116" providerId="ADAL" clId="{6961D633-8BD1-4910-8F34-D9258A40C8A7}" dt="2026-09-03T09:37:19.520" v="52" actId="207"/>
          <ac:spMkLst>
            <pc:docMk/>
            <pc:sldMk cId="3699339828" sldId="370"/>
            <ac:spMk id="5" creationId="{743FFA77-6C6C-9B44-97FE-535C2A118BC9}"/>
          </ac:spMkLst>
        </pc:spChg>
      </pc:sldChg>
      <pc:sldChg chg="modSp mod">
        <pc:chgData name="Tamara Haksteen" userId="c507b6d2-ed95-435d-bd79-dc2804788116" providerId="ADAL" clId="{6961D633-8BD1-4910-8F34-D9258A40C8A7}" dt="2026-09-03T09:37:49.429" v="58" actId="207"/>
        <pc:sldMkLst>
          <pc:docMk/>
          <pc:sldMk cId="3663585522" sldId="371"/>
        </pc:sldMkLst>
        <pc:spChg chg="mod">
          <ac:chgData name="Tamara Haksteen" userId="c507b6d2-ed95-435d-bd79-dc2804788116" providerId="ADAL" clId="{6961D633-8BD1-4910-8F34-D9258A40C8A7}" dt="2026-09-03T09:37:49.429" v="58" actId="207"/>
          <ac:spMkLst>
            <pc:docMk/>
            <pc:sldMk cId="3663585522" sldId="371"/>
            <ac:spMk id="5" creationId="{40B6CD9E-9492-A8AB-7395-CB7998228EEA}"/>
          </ac:spMkLst>
        </pc:spChg>
      </pc:sldChg>
      <pc:sldChg chg="modSp mod">
        <pc:chgData name="Tamara Haksteen" userId="c507b6d2-ed95-435d-bd79-dc2804788116" providerId="ADAL" clId="{6961D633-8BD1-4910-8F34-D9258A40C8A7}" dt="2026-09-03T09:37:52.462" v="59" actId="207"/>
        <pc:sldMkLst>
          <pc:docMk/>
          <pc:sldMk cId="3747423980" sldId="372"/>
        </pc:sldMkLst>
        <pc:spChg chg="mod">
          <ac:chgData name="Tamara Haksteen" userId="c507b6d2-ed95-435d-bd79-dc2804788116" providerId="ADAL" clId="{6961D633-8BD1-4910-8F34-D9258A40C8A7}" dt="2026-09-03T09:37:52.462" v="59" actId="207"/>
          <ac:spMkLst>
            <pc:docMk/>
            <pc:sldMk cId="3747423980" sldId="372"/>
            <ac:spMk id="5" creationId="{D6B237D0-BC59-1FFE-BCCD-F7548EF276D3}"/>
          </ac:spMkLst>
        </pc:spChg>
      </pc:sldChg>
      <pc:sldChg chg="modSp mod">
        <pc:chgData name="Tamara Haksteen" userId="c507b6d2-ed95-435d-bd79-dc2804788116" providerId="ADAL" clId="{6961D633-8BD1-4910-8F34-D9258A40C8A7}" dt="2026-09-03T09:37:55.311" v="60" actId="207"/>
        <pc:sldMkLst>
          <pc:docMk/>
          <pc:sldMk cId="3726634287" sldId="373"/>
        </pc:sldMkLst>
        <pc:spChg chg="mod">
          <ac:chgData name="Tamara Haksteen" userId="c507b6d2-ed95-435d-bd79-dc2804788116" providerId="ADAL" clId="{6961D633-8BD1-4910-8F34-D9258A40C8A7}" dt="2026-09-03T09:37:55.311" v="60" actId="207"/>
          <ac:spMkLst>
            <pc:docMk/>
            <pc:sldMk cId="3726634287" sldId="373"/>
            <ac:spMk id="5" creationId="{C4FC14E0-F847-D84C-E422-C58B12E8485A}"/>
          </ac:spMkLst>
        </pc:spChg>
      </pc:sldChg>
      <pc:sldChg chg="modSp mod">
        <pc:chgData name="Tamara Haksteen" userId="c507b6d2-ed95-435d-bd79-dc2804788116" providerId="ADAL" clId="{6961D633-8BD1-4910-8F34-D9258A40C8A7}" dt="2026-09-03T09:37:08.798" v="51" actId="207"/>
        <pc:sldMkLst>
          <pc:docMk/>
          <pc:sldMk cId="312076637" sldId="374"/>
        </pc:sldMkLst>
        <pc:spChg chg="mod">
          <ac:chgData name="Tamara Haksteen" userId="c507b6d2-ed95-435d-bd79-dc2804788116" providerId="ADAL" clId="{6961D633-8BD1-4910-8F34-D9258A40C8A7}" dt="2026-09-03T09:37:08.798" v="51" actId="207"/>
          <ac:spMkLst>
            <pc:docMk/>
            <pc:sldMk cId="312076637" sldId="374"/>
            <ac:spMk id="5" creationId="{B872A1FE-440B-9E36-C2AF-65852BDFB685}"/>
          </ac:spMkLst>
        </pc:spChg>
      </pc:sldChg>
      <pc:sldChg chg="modSp mod">
        <pc:chgData name="Tamara Haksteen" userId="c507b6d2-ed95-435d-bd79-dc2804788116" providerId="ADAL" clId="{6961D633-8BD1-4910-8F34-D9258A40C8A7}" dt="2026-09-03T09:37:45.200" v="57" actId="207"/>
        <pc:sldMkLst>
          <pc:docMk/>
          <pc:sldMk cId="2403641570" sldId="375"/>
        </pc:sldMkLst>
        <pc:spChg chg="mod">
          <ac:chgData name="Tamara Haksteen" userId="c507b6d2-ed95-435d-bd79-dc2804788116" providerId="ADAL" clId="{6961D633-8BD1-4910-8F34-D9258A40C8A7}" dt="2026-09-03T09:37:45.200" v="57" actId="207"/>
          <ac:spMkLst>
            <pc:docMk/>
            <pc:sldMk cId="2403641570" sldId="375"/>
            <ac:spMk id="5" creationId="{445AC6D2-BDCC-0F39-525F-D673E73C86ED}"/>
          </ac:spMkLst>
        </pc:spChg>
      </pc:sldChg>
      <pc:sldChg chg="modSp mod">
        <pc:chgData name="Tamara Haksteen" userId="c507b6d2-ed95-435d-bd79-dc2804788116" providerId="ADAL" clId="{6961D633-8BD1-4910-8F34-D9258A40C8A7}" dt="2026-09-03T09:37:23.431" v="53" actId="207"/>
        <pc:sldMkLst>
          <pc:docMk/>
          <pc:sldMk cId="1208078734" sldId="376"/>
        </pc:sldMkLst>
        <pc:spChg chg="mod">
          <ac:chgData name="Tamara Haksteen" userId="c507b6d2-ed95-435d-bd79-dc2804788116" providerId="ADAL" clId="{6961D633-8BD1-4910-8F34-D9258A40C8A7}" dt="2026-09-03T09:37:23.431" v="53" actId="207"/>
          <ac:spMkLst>
            <pc:docMk/>
            <pc:sldMk cId="1208078734" sldId="376"/>
            <ac:spMk id="5" creationId="{E9DB6A45-0191-1B8C-8D87-121A93CD52A2}"/>
          </ac:spMkLst>
        </pc:spChg>
      </pc:sldChg>
      <pc:sldChg chg="modSp mod">
        <pc:chgData name="Tamara Haksteen" userId="c507b6d2-ed95-435d-bd79-dc2804788116" providerId="ADAL" clId="{6961D633-8BD1-4910-8F34-D9258A40C8A7}" dt="2026-09-03T09:37:26.483" v="54" actId="207"/>
        <pc:sldMkLst>
          <pc:docMk/>
          <pc:sldMk cId="3129340649" sldId="377"/>
        </pc:sldMkLst>
        <pc:spChg chg="mod">
          <ac:chgData name="Tamara Haksteen" userId="c507b6d2-ed95-435d-bd79-dc2804788116" providerId="ADAL" clId="{6961D633-8BD1-4910-8F34-D9258A40C8A7}" dt="2026-09-03T09:37:26.483" v="54" actId="207"/>
          <ac:spMkLst>
            <pc:docMk/>
            <pc:sldMk cId="3129340649" sldId="377"/>
            <ac:spMk id="5" creationId="{3FC21BCC-8E45-6673-4F8B-B9F9B005F4B7}"/>
          </ac:spMkLst>
        </pc:spChg>
      </pc:sldChg>
      <pc:sldChg chg="modSp mod">
        <pc:chgData name="Tamara Haksteen" userId="c507b6d2-ed95-435d-bd79-dc2804788116" providerId="ADAL" clId="{6961D633-8BD1-4910-8F34-D9258A40C8A7}" dt="2026-09-03T09:38:41.996" v="70" actId="207"/>
        <pc:sldMkLst>
          <pc:docMk/>
          <pc:sldMk cId="1237565153" sldId="378"/>
        </pc:sldMkLst>
        <pc:spChg chg="mod">
          <ac:chgData name="Tamara Haksteen" userId="c507b6d2-ed95-435d-bd79-dc2804788116" providerId="ADAL" clId="{6961D633-8BD1-4910-8F34-D9258A40C8A7}" dt="2026-09-03T09:38:41.996" v="70" actId="207"/>
          <ac:spMkLst>
            <pc:docMk/>
            <pc:sldMk cId="1237565153" sldId="378"/>
            <ac:spMk id="2" creationId="{DE55BA38-C585-E6B7-5949-D62FB99EC11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A93D6-EDFB-4165-9257-F51083B20F67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A5351-CC07-46E7-B936-A722B885F7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5012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5656A-2DA4-DFB2-FE47-D5CD16F1C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489DED2-48E6-B207-21A9-002F5689B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9921252-67F5-BD8C-F96D-69BA76157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8274766-B3D9-D505-430B-85B250E57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3850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4202E-60E2-32C7-81F6-C08638109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A95C656-8DA9-1EFC-0F1E-01925F44AF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FB289A-030E-230E-BF28-2B693A2625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40E6CAE-2FF4-3986-4058-91BF10A72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7841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FA14C-BCFF-1F79-F557-34DF9D58F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9F45B17-E9BB-7A33-272D-C416A9300A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7862A22-6420-27DA-FCC2-37200BA95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F9A9765-1FC1-098D-A237-A5759AB89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828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23C1F-E323-BCCA-3D86-1A857B64E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D330F35-0BD5-75C0-25DD-23417236A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20C9D95-483C-75D4-7D21-D80299C77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7113FA2-1F26-14F3-F453-78909F8BFE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2445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FC289-D7EB-BCA6-5232-54D7C673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8651FB2-F000-E3F1-8ED6-762E61231B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78B182C-61ED-D5FC-8E5F-E96AB8F78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4D61EA1-DBBE-B88F-76A4-F443DB78F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6764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CB14F-63BE-9F71-3DA9-27D39A69C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63A20C4-2D04-0069-2A4F-845C643315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7543A45-17B0-3BCB-A1B0-61629DBD6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6EE5CF7-5356-E8B0-8AA7-79B1007A0F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707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F2D89-5388-84B8-87B3-BADFD06DD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4E84A0A-B861-F439-A30D-95784C22A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2587719-BF72-2486-1887-0892FD370F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42AB78C-F7E3-1FB3-D48E-E63E0CFEB8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82189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72918-F7D9-C88E-4ECC-AB7E1B12E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3BE0984-7931-BF99-605C-8BA3EAF64D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128F3F7-3A84-2302-4996-9C9D622CA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663239-4C9C-C440-0A9A-28B6229939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6388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2841D-6FCD-7CF6-0F2B-1F9B9FE99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5001373-3ABA-C497-FB13-2FF7F1E25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3C42537-990A-CDD9-8DB0-5E741E756D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064A8F3-F7D7-CB90-E574-6070D03C27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248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01CD3-683A-57E4-0225-B9E6FCAF2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BFF4436-8390-B1E0-153F-9060051619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623E2E7-8304-E3C9-0B2A-13E0C7AC3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515A5DA-32C4-499D-7026-9D8BFA489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8977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E4791-696B-1219-9B4D-0691A42C7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A1F79CE-9270-469D-A144-662261E67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D2ACDE0-07C7-A55D-6AA3-FA54748CF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31189C-BED8-45A6-6CD5-9E23A9F21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4796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64325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45923-A21C-A32C-3640-DB155D6E8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2E8EFA0-5FB1-3911-91C3-743C58BC7D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40D0B11-F29F-ECFD-EC90-1A73706D98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E10BBA2-FACB-8F86-3FAC-AE7DA7500E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67661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D1E59-4BC2-1F16-4097-BEA8BDF85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60066D4-16A8-D923-CF67-F10CFB007B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B24AE79-1472-441E-03A4-96A94BA0EC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A31CA88-E851-1A8B-9D01-75996ADB0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18359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26A30-8D1A-284D-A00D-E997696AC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DE62D0B-2789-6B88-AA44-517E93F2F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B9D5F08-697F-8B32-78CB-2D71914601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E63D2CE-39BF-4945-F7C0-DECF25F4F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96104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737B4-2D8D-D4A7-6E31-F4A747A05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52AED23-0197-90E0-8D10-A3F6F7C11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4D63BE1-30B2-A4C7-24F6-F9E76D5E49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E67F77-4CDC-7323-D3DA-05255F73EB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94941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E1A12-8566-56BD-A737-B87FF4A47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3AFE35D-71E6-4114-8F72-68DA15060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215113A-A6A7-9BC5-E687-F99129B33A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590BB-63F0-B99B-D3D4-64E8BA4A2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33407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15740-EAEA-DCF2-FAA9-A8E430AA8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AEEFAC8-C4B4-9817-CA56-B8604B639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E9750F4-E685-651B-DA33-58B54880C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4ADEEA3-ECD8-C15C-FAE7-1709503F63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01347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F16A3-DF57-E3BB-A269-815E7225A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2CD46EE-4383-FFA9-01BC-CCF21C4D6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B4B4A3B-9421-D773-42DD-A49593080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1023C3-62BC-23F8-8A5C-F5514473F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48988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0BFE3-A5A6-D86A-1766-E7E9EE8C6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1EED384-D75E-1D79-3F39-2199A7DF0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2AED84C-9AAE-55ED-7907-0DFC62B811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E8A78E-082C-E99A-925F-621B3C1EE2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29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31326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2F3FF-B965-2028-301F-A806C8D7D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5422767-EC94-4565-6093-6EFD8F906D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9791EDC-77D6-B8EA-A7E5-B04AA52EAE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4B8EB83-847A-EF34-8122-0DD394135C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18273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7AA8C-7BC5-5F14-73F2-47C088EC3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45A5980-142B-D7BB-AB7F-47DBD5F4E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0B9BF33-27B5-1B62-23CE-48C14F0E4F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4C57800-C147-27D9-2844-D8CC65047E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64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E6D5D-D2DB-9E36-D99C-944B43CCF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79638B4-DAB7-9482-2572-E2D51C40DA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6411D2F-ED95-3612-7E56-76E4DD5810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1AB95B4-4E79-21CB-D66D-ED381E548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0285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C3435-72C2-4458-8001-4761E6F26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A00EBBB-07AB-E195-8501-94D822755A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09DF38D-BD5C-AF5E-B64E-D4BE7DD73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702BE5C-F187-7436-827A-429D609DD4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10879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339D1-1EF8-8D3D-4BC6-F26519B0F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31B519D-D288-7C1F-CB36-9F340B4224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B1D12E8-164B-63B2-D6A8-7687E0A302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3A1FCEA-800D-5B76-A2A8-927D89996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47297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EBF7F-2A0E-41F3-E9EA-35E61D46A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A4482D0-6657-D0B4-F67C-E2A3D6FF1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4A2CDAD-90ED-00DA-1C96-372BE1AACC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AA9834-4BC7-F107-BB03-890A5088B7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71670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5F368-FECA-3DA3-CEA9-F655A1352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DF5E2A9-FBF3-0CE9-B677-B2682706D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AA02294-E8C7-FC8E-FFAD-562E7435D8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74DDBD2-5DE9-7B15-9C1D-A0C2FC8B30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46625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F1699-18C9-AA8A-9731-55347D1D4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32A4C5D-88B1-3FB7-5524-234A8B0E5A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6FF8A87-482B-1278-6CE7-1E705508E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EB0AB12-854D-03D6-1911-68C14D2D47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24967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F04F1-7FFD-6424-9E1B-E2A61F12B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93F2823-9C29-F1FD-C295-727F4C268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8E5F322-BCC1-81BE-9E75-0689AF1E9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36D84A3-7A07-1E41-5039-09B75F8D96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46883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F0D26-CC30-6D9F-92E9-378A45914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D1C0CA2-FA54-38EF-59D8-A513E0E5C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9B6C0E3-941E-D774-16CF-2B19A0683B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CB7AE3F-7206-1963-C46A-41FA70606F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87890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9771E-1284-C112-177A-5E939B73F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1018179-5A25-AD9A-CBF7-C8E97588F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1AB033F-3012-FA47-1455-16D3DA077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875D188-A7DC-AB71-36D7-AD2AAA7B91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39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86610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0D034-D7BC-70E6-A05B-A4ED6C5F9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21A57E1-8F51-1FB3-6163-2AC23B0AC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A1955FC-75F1-B650-E4E7-E63A34FAA9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2C792D-75E3-3A79-E3A1-58730077F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68812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E3AD5-4B98-15D4-4F55-7EE3BBB55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9873ACD-DEC7-C82A-3019-5C252D6649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C363810-3636-C658-C7F1-296E43CDFB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555A57-2D64-52D0-8DF9-8378C59E9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7579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2BC86-E6EB-F2F0-436B-C98A0BE39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D4AC7AE-BF45-3A0E-8747-FBE37016D6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5FE7AB5-72D2-B8BD-1F1A-8073FB7575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0A67768-398E-4FAD-0DC9-4F0F06F7A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65846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62E9E-67ED-0AFE-3E8D-5EAE8DB77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23C7AE6-74DA-9B0F-770D-DEEE8D7E9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D3458A7-945A-454F-84EA-CD9B868E0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ABCCDB-3E6F-46B0-A603-551F8D978A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48458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8C7EC-9959-5E18-9CD2-37C10E365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A6D3724-1058-E7D0-7DE2-5041E5387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EEBF230-6147-8809-C1C9-B87187DB73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93748CE-1EE1-57A1-EF67-CB2D594419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75752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FFC16-585B-744C-5E74-21965C770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811126F-26DC-5D95-099B-1D6D5284B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C6C11FD-93DB-226D-CFF4-589F1DEBA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ACC472-BD86-56C1-4BB9-8F9957EAA0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00509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DA59B-361B-5382-3120-308352F90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ABBA592-68E1-0EF1-B9B3-8BBC103A8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3F0120E-25E7-7CF0-D203-CF77AEC253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9A87198-E6AC-79AC-B5F1-2DAAB9620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31122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734ED-0896-5E5C-77D7-747483B90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BD140E6-5892-AE8B-475C-938697DAD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46DD436-C439-ADCC-D73F-0E74155153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B270AD-30E3-AF6F-7892-BF77A4258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603101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86D3A-7245-3F12-F74A-E4F784B40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B8C99CD-6479-1D75-93F8-1B614D35E5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03964B9-90A1-2AF0-F9A5-6C24633B8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DA40C47-7AB7-CA07-BB56-1F93371DAD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282561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F0117-0F66-C277-58DE-5EE9A0AE2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0028F07-CD57-2075-2932-1910B862EA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A8B74C7-4B05-2BC8-24F4-1B69DE48C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8B7F69D-8F07-ADC9-1104-7FD0AD99F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8097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9C6A1-9864-336A-1818-EC2CB228C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6E1B50A-906F-8C6B-88DC-445246320D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EF7C115-4326-9EBF-7B26-5EF8EE4803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288F4DC-0B91-2DFF-9039-10C9A0B64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49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40156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475CF-28AD-EAEC-66B8-FAEABA833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DD8B772-56B2-B693-6005-2D1138E06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D9EBC2C-00B3-AA42-56ED-7C8231314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9E5A497-56D1-21DB-7698-D99E2D8BF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417396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AFFFE-63A3-048A-E0BF-10381A166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6654A99-6776-F3E8-C2B5-9EA202541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12C89FA-12AA-46EC-A296-BB4D9A4BF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1166308-52AB-77F2-A682-754976AAEA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7704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32E14-3287-F044-8F0D-E442806DF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C9457D6-208D-6BEB-1261-3826E8A80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5E335CA-8A2B-A846-AD53-3A5F22ECA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24912A6-0744-0D72-6C31-1FAB217410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184580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B9EF3-6279-7449-3FFC-B3FAABAB5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86A0742-A63C-DD1B-2EFD-9242010A7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8DAE062-F9DD-056F-73DB-0969DC3C6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6B64E2-0613-FAA3-480C-22558C502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89691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86724-4523-E5BA-5948-BB5CB2F1A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BFF1946-BCED-3F53-2D3B-513685468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B9DD934-603E-D7BF-C2C8-99D9A13D0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C7210D-3FC6-77FE-ACAC-0913B5C5A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8872774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33A21-CBAF-11FF-B753-41CEE880B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9252F99-488E-8AD8-CACE-D308BA529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E760162-4DB7-C4C8-0872-B77E97AEB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5F41A95-ADB4-9090-6EEF-58047B58B9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456618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55829-B5C0-A4BF-1804-40CC9D35C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E2C5BB9-AA8A-43BB-4FAF-4836D0729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B9C739D-AA8A-2F9D-A7D0-86D601D0D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2AB3095-1F77-6FAF-90BF-8FBB9E1E2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21225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1DBD1-6D3F-92E7-8549-6F1B86F95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397B5DA-22D5-F1EE-3AF6-268FF4F17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95990FB-3E90-EFB2-13A4-6347A118D9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F1D924-47CD-0B42-1128-7C9112C17E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78056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01B78-9644-A8BB-3936-68F2A5B07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425279F-4531-3EB7-3971-3E125C317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B5239D8-92F7-6004-DBAD-A0367CF13F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0B225A8-EF49-C6EF-31E8-0DE6AD140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972520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D2541-E56E-1ABC-00B7-C27BA43AC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AABF1F3-F89F-3CA3-CD0B-2FB306D5F9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D0C74AB-62DF-D4D0-1A7C-B61E0BCD1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FB2C4A2-178B-9414-D9F5-344DD7508C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7450111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F793B-844E-E90F-D9C8-B32EEFC3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027724C-97A9-9362-7C46-3E01340AF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626711C-95C3-F6AA-0D9D-28A84DA7D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1D0E22-2A12-4581-18B3-F18B6DEFE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59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257620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2EB71-8A11-B36E-D055-E1807BE0C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3F67D8D-EA25-6604-0FCC-127A58E2CD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1304987-B6B0-9073-7B96-AF11E0715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7F291EA-BDB2-5312-258B-3641DA868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657659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CB6A1-5B2D-3AF7-4ECA-C38F31934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2E83BA6-198D-1D78-816A-783EFAA1BE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DAA3F41-7F8B-5371-0B0F-FAE03FC65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F71F24-EAF6-5610-62A8-E5DA6C427C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7558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110700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E794D-CFD3-840E-5DDF-EE1EF57A0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141EFC6-A30D-FEA0-165E-4EA5869C23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8CCF18E-F58A-3152-D3E6-BE8CD6073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9B9589C-87E1-1CAE-7CD3-9E3470F398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393114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A780E-AB44-30DF-E108-ECDFEE457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FEE31E0-C82B-F7E6-5D27-58D4066BE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E1171A8-FC90-7114-FF95-E051A50CB4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800DFE2-27AF-1D60-0F4B-E3922413FC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487437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CBDA9-3B32-45BF-E9F0-BC9FE2801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CAD59F8-3CF8-78A0-D8D2-84F2DFA420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1EFC34B-7E13-DB24-316A-79E1AE445D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41A7E47-1829-228C-E4FB-4C644A24C1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729874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38FAF-7649-9BB7-6602-33FF93C4C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813F399-D45D-9337-38A4-C7BDB27A6F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C900850-CCC6-3530-F81E-8D705E4EA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EE3986-67F8-34D3-700C-704DB3984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173935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2DC26-9BF6-73AC-EF12-543544AD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238EB89-3A35-34F8-6EEC-F1F0B15315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6F3349E-45D5-E1A5-211A-255D29B58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8913E54-7ABA-CA30-7A5B-9B11F687D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686898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C990F-83A8-58AA-9701-5E1B68AAE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E79679B-3F73-5A4B-6241-668243E446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9C2AD95-1226-A8F6-88E6-DE841CD2D2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830665-0382-9233-8FC7-0B98FFC07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968508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35C7D-086C-1157-E438-76167725E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611B986-DDBC-EDF1-9385-8867DAAA1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6F7959E-E5FD-4B0A-D65D-768EDD588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8AB886-5C0F-B1E7-C940-48DC1D89AB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933242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2EAB8-3882-C60D-E6E8-DCA0482F5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9F58566-AF28-A868-7233-35E4D4900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336B210-A1DE-7F8E-E76A-46C8DEBDE2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1009653-96B7-778B-A04A-2F3EB4C3C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69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261426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21C4B-B5C0-6AD6-8E1D-E3869D4B5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4F18F2D-A90A-2780-907C-123444D8C2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C34077A-8B50-8D05-FCBF-3FB881D93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0E1FE65-9980-4A62-ABF6-0B9DBAD419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70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622536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C01E9-2A15-8CB6-6D2E-CFE361DBB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529C9F7-09CA-D399-5B8B-E4952984AF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AE0BA97-5E11-72FA-F116-A1F91BE4EF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DD2A46D-E912-0DD0-8DE2-4B1AFD3BA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71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3952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D8007-9B46-90A1-29AA-098E01DA3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DBB32B1-5601-A032-3717-1B0F5DECF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E4B0327-9AF3-1DB6-31EF-F1D44865D5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1DDF415-204E-6567-2FB0-F842DFC182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240014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24981-B9A2-0331-23B3-9373DFC62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E6D739B-7ECB-F11D-1E3C-0EC185168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B0AAC66-1F9E-E957-7E20-25914F363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836B87-C663-3F8B-9278-CDCFE2A053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72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529673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EF2B4-D7C7-27E0-4F24-CE2BEF64D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DBF5F76-1D3A-ACD4-B89A-AB656191F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7AB28F1-CAD8-E6E6-3713-A0CC64D25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2A5614-F1FA-564A-4275-0EFB084839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73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977522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A5147-22D2-5799-13F9-C2C683985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EA8E18D-1B87-94D8-2A9D-20C7FBC7C4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1847755-1C04-0C3D-1208-ABDABCB10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23F4869-97C4-E4A2-5755-4CFA510A6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74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7213126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A9910-1553-289F-FA19-2FC238AD9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75FBC7D-B163-DCEF-C8F4-3D500D0D4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035D3FC-CF22-F295-88F3-33B7E3DB3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F791B9F-72CA-181A-0A42-4293E9F262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75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739538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8BEAF-C64B-BE2D-D629-4FB1CB3C1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6B3CC73-13ED-29A3-D785-EC2D9476C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CD3B697-AF0A-D0DE-DC1E-D797DC857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034E22-6B85-4248-5C83-745F542A42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76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4965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A1940-63A5-0DF0-41BB-F14E927BD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A0E2307-9887-D849-A8AE-6B04F3B666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282C52C-0EFA-E149-382C-44099B839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974B363-6682-962A-C2F6-D4AF924FA1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1865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DFD98-B687-6960-C0DF-543797E7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380BD73-759D-0E98-D13A-0C45B34807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36A9F26-91E3-93B8-63AA-EA0C2E714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F0E3B37-3DBC-C2D3-394B-FEE8A70076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C17D2-300C-49AF-AD7F-568050CD5C31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282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DB3685-812E-40E0-6B26-1B590B6F4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A0201DF-00CC-2A5F-915A-6200B45273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AD5B4B-FA5D-9B8C-AAC5-173A19F8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EC61ED-BF55-0EB5-C6B9-602F39C0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9794A8-8607-A500-35A4-5EDD5D17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28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335C1-E347-25B0-DDAB-0D8F37A91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9F08FF5-3EE2-D34F-CEAB-A836ADBEE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87CEDB-DFA8-6E61-83E6-6F13A7756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44326B-D12E-03FD-7C1A-F719CF28D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6FAFC1-42F2-A6F1-BB9A-F0D6EF39A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5084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E32899E-1CE8-11AB-800B-892667FAC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A0CFDFD-0AB0-79CA-9683-1E92A2337F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139B34-8FB3-8F07-89FC-ABF3A2E1E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5D076E-06BA-0220-1196-874963F00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557F89-0F89-4E6C-B686-F0930C6CE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6902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fbeelding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9DA929-AA07-806C-D304-02D4B43E7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576978-84BC-7A42-F84C-3AE3C1A59F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05111" y="1061103"/>
            <a:ext cx="5507462" cy="47364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14C5FE-792A-FF79-532D-1F3D1E2FE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9A1142C-AC19-5A85-F7A0-017778AED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02EBED-448B-5A6C-7045-F456D0AB7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968-E661-4BF1-B33C-A1B8A09C485B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95909DEB-CEC6-8AA7-1604-667960752F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0583" y="1061103"/>
            <a:ext cx="5506308" cy="4737352"/>
          </a:xfrm>
          <a:prstGeom prst="roundRect">
            <a:avLst>
              <a:gd name="adj" fmla="val 2295"/>
            </a:avLst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nl-NL" dirty="0"/>
            </a:lvl1pPr>
          </a:lstStyle>
          <a:p>
            <a:pPr marL="228600" lvl="0" indent="-228600" algn="ctr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840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6="http://schemas.microsoft.com/office/drawing/2014/main"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B828-0493-4568-89AC-443966D75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9032E9-49CC-462D-B115-36A6290EC3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D8F9D-FD08-4EF3-8863-A99F7523A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ACCB8-F97E-4197-B5A9-3F7BD3598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10D40-E895-4D67-A216-0FF2C0C50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04539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6DBD7-24C3-4D0D-B1B7-A00482C4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17A82-9498-4921-BDCF-8692008DC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B1781-73D6-45EA-A55D-C185BB2EF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808A2-BA2D-4FF2-B33C-EFA8C266E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221F7-D3CC-4D83-8DC0-B35231C7E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80274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F771F-2D70-4EB8-96F0-8A7F50308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5709C-1752-466F-AF39-0FC7BB717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71D19-DCF2-487C-A821-A4281CF40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D8ED4-68E5-4FBF-A75C-745DB74E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2695B-AE47-4857-924A-F86F15393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31831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CB9B5-7E91-48C1-BE25-D4EC5E586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BDA25-647D-4BA6-9310-F402489D20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D67A17-C2EB-416B-979A-0FFA8341A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210CB-B4C9-403D-BAD8-45CEE9DE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FD0E5E-01AE-4747-B7EE-B18F7210A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5ABF0-850D-4AE9-A45B-FBF47763C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89248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8D31-C987-4F58-820A-B06025B4C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2FD7F-1693-41BA-AD25-583C20575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3FF1CE-FCBB-4CD4-9E33-6FECC4A61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CD938A-2B3B-4357-906F-0E896EA96C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427CD2-A4C6-4B35-918A-68B2208DC0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6FB013-9298-4659-898C-46E9717A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119B2D-91A0-4E55-9B03-9FD047C20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872D63-8597-49BE-AFE3-98441255A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47606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87FFB-A57D-4691-9442-D2131E8CC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3922A-9C2E-4A76-91F4-C46CE6F08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1D7F6C-F345-45F3-BB63-311EC71C2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0F0604-6EAB-4EBA-8170-619E3D31D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290803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89E5C-9A21-479F-826B-FA3DD91CA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EB4058-1229-4CDC-8BFD-149E179C1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BCAFD-B996-45EE-AF59-41F53431C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8792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EB860-BFC3-02FE-06D5-066608956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264B38-0F46-1A2E-C85D-EE6EA17B6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6E1BE3-8C22-9A6C-DE6E-DEBB45C1A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3C1089-CD29-FB30-1910-22590516F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CB4E1B-EF46-3995-F0C4-5090755A0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67762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67756-5734-4242-ADAA-169B3C86E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AF5A-A889-4776-88AF-29CB5390E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3FC74E-D1DB-4C79-8284-0E4B49804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FCA0C8-9E71-4BA4-8E6B-2C02289DF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C7429-377D-4FB8-9D42-F63EB14AA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3CD76-E47F-47A3-B59E-196825327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82338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1885E-31DA-4C13-9B22-BB62ECC93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9395AB-7724-4960-8036-C882B256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73AC82-4993-4EB9-9878-B10A91CA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DBE1E-D919-4ACF-8BF3-D23C9AEB5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EB165-8207-41CC-9BD7-71688473F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80D59-9EEB-4AD3-AF54-BEB21B00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736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BBCB7-768B-4B10-98A5-5E8DBE7CD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AE57A-B6DA-4780-9E4D-33D6FE09A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C4186-6EDF-4BE0-965F-E19B632F6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4F00F-AEA2-4CEA-98BA-E4B1A6C8C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A5B20-DA6B-4F4C-90B9-B0F848819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27675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12B968-7B62-4646-B387-D94EB0FF92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00C8F-DD42-4E8F-8341-963EF1659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585DC-4484-482D-B102-D0E71E6EB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99DF3-4A2F-4159-B16F-E03012D8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D7043-1813-48ED-B2EE-E5453D3E6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449027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B828-0493-4568-89AC-443966D75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9032E9-49CC-462D-B115-36A6290EC3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D8F9D-FD08-4EF3-8863-A99F7523A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ACCB8-F97E-4197-B5A9-3F7BD3598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10D40-E895-4D67-A216-0FF2C0C50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139726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6DBD7-24C3-4D0D-B1B7-A00482C4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17A82-9498-4921-BDCF-8692008DC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B1781-73D6-45EA-A55D-C185BB2EF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808A2-BA2D-4FF2-B33C-EFA8C266E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221F7-D3CC-4D83-8DC0-B35231C7E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278492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F771F-2D70-4EB8-96F0-8A7F50308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5709C-1752-466F-AF39-0FC7BB717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71D19-DCF2-487C-A821-A4281CF40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D8ED4-68E5-4FBF-A75C-745DB74E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2695B-AE47-4857-924A-F86F15393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80948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CB9B5-7E91-48C1-BE25-D4EC5E586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BDA25-647D-4BA6-9310-F402489D20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D67A17-C2EB-416B-979A-0FFA8341A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210CB-B4C9-403D-BAD8-45CEE9DE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FD0E5E-01AE-4747-B7EE-B18F7210A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5ABF0-850D-4AE9-A45B-FBF47763C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594317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8D31-C987-4F58-820A-B06025B4C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2FD7F-1693-41BA-AD25-583C20575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3FF1CE-FCBB-4CD4-9E33-6FECC4A61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CD938A-2B3B-4357-906F-0E896EA96C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427CD2-A4C6-4B35-918A-68B2208DC0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6FB013-9298-4659-898C-46E9717A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119B2D-91A0-4E55-9B03-9FD047C20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872D63-8597-49BE-AFE3-98441255A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975492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87FFB-A57D-4691-9442-D2131E8CC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3922A-9C2E-4A76-91F4-C46CE6F08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1D7F6C-F345-45F3-BB63-311EC71C2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0F0604-6EAB-4EBA-8170-619E3D31D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1923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1DF453-ECE4-DDB3-DB90-C30E26524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1D05EFA-E4DE-F1E0-E29D-FC5129633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E129E57-6729-E193-26A7-28F39C9D1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0DB1BA-FD23-0A36-8C8D-1BFF942D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9AB46C-19E2-2793-511D-910395AD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46159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89E5C-9A21-479F-826B-FA3DD91CA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EB4058-1229-4CDC-8BFD-149E179C1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BCAFD-B996-45EE-AF59-41F53431C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868677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67756-5734-4242-ADAA-169B3C86E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AF5A-A889-4776-88AF-29CB5390E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3FC74E-D1DB-4C79-8284-0E4B49804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FCA0C8-9E71-4BA4-8E6B-2C02289DF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C7429-377D-4FB8-9D42-F63EB14AA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3CD76-E47F-47A3-B59E-196825327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717028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1885E-31DA-4C13-9B22-BB62ECC93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9395AB-7724-4960-8036-C882B256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73AC82-4993-4EB9-9878-B10A91CA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DBE1E-D919-4ACF-8BF3-D23C9AEB5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EB165-8207-41CC-9BD7-71688473F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80D59-9EEB-4AD3-AF54-BEB21B00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413343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BBCB7-768B-4B10-98A5-5E8DBE7CD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AE57A-B6DA-4780-9E4D-33D6FE09A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C4186-6EDF-4BE0-965F-E19B632F6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4F00F-AEA2-4CEA-98BA-E4B1A6C8C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A5B20-DA6B-4F4C-90B9-B0F848819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141531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12B968-7B62-4646-B387-D94EB0FF92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00C8F-DD42-4E8F-8341-963EF1659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585DC-4484-482D-B102-D0E71E6EB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99DF3-4A2F-4159-B16F-E03012D8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D7043-1813-48ED-B2EE-E5453D3E6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33342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FF2B51-5578-AB2E-FD45-12E51A5C5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83BCB9-48DA-11E6-CF50-FFC0F9C02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844586D-EF58-CBDD-935D-B743D3021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3234CC8-46F1-46D7-9984-14BAD02F7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DDBEA8-C37A-DC72-7BF6-98E7CB3F7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AB2BC98-273E-B08D-F90B-822D1A934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377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A8A8E9-7A86-9749-9586-7BDC54BA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4721816-F4F1-A54F-C639-6D9ADAB84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18A6DA2-38D7-8205-7D28-E8B40CEFF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D80182C-706E-855A-0DD7-FE9D06E6BF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E16C204-046E-9F08-19D0-C32502EF18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E55BD9E-DDB6-8FF3-021C-E17667325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12DC534-7A35-EC52-A3B1-35F40B9CE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9864D61-B154-2770-2987-6C3C82988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325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B5C743-5FD6-3F3E-83C8-60FEC51F0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875F0E6-E422-6700-CC34-8297DE0CE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AED281D-A8BB-CA2F-8BE6-084BF382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E1711F-2624-BAF8-D59C-EEA531242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319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941BB08-F696-43F4-1C49-60C831E49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45922B1-2CC3-7932-545D-EF48E287D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59EB5C-DE83-F354-F055-A65468BF8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94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949B9B-162B-904E-708F-B28180BC8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005523-A048-A876-2328-37F3E17CE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9EF9CA1-230F-C735-B4BE-606D15B19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96A57A-86DF-AD04-18FF-16F383DE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8EB9F02-AC99-903A-706B-52F30EAB3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D8DB59E-6414-0C42-265E-18DB223DF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272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F7A52D-27BF-283B-CADC-2A9A5FBCF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00BA58D-DE71-D8AB-9111-EC8B973798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DBB374F-95F4-4324-2CE4-06017514F9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253C5CE-F452-B870-6A2D-D8E656CDA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69B99A3-E757-0C7C-4462-7EB68008D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72C8C38-7740-3994-3AA0-3AB6D8DF2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9989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C1F364D-317A-BFA9-B525-68556DAE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20FF3FB-8E6F-8E79-51B0-11A52B306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2E8A94-9F04-5604-61C8-8897C14F87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999C67-E393-4913-998C-1EA605769C26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BEC38E-EADE-891F-3D18-B1D56D21DD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8405D19-99DC-AE2E-098D-7168D84793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FA128-6CC6-4DA6-AC22-9A8902A0E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275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6F8A7A-6ADA-4729-A015-3DCCBC83B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D3219-B7E9-49F9-AB05-575FDE322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B3BC7-0FF9-41C9-9113-391A4374D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67DF0-8116-4A16-9853-AC3447159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89310-10FC-46EB-B469-14C7F46DF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1749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6F8A7A-6ADA-4729-A015-3DCCBC83B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D3219-B7E9-49F9-AB05-575FDE322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B3BC7-0FF9-41C9-9113-391A4374D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536CB-6C46-4091-ACCB-DA4F34114F68}" type="datetimeFigureOut">
              <a:rPr lang="en-NL" smtClean="0"/>
              <a:t>09/03/2026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67DF0-8116-4A16-9853-AC3447159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89310-10FC-46EB-B469-14C7F46DF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817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defoz0rLWkY?feature=oembed" TargetMode="External"/><Relationship Id="rId4" Type="http://schemas.openxmlformats.org/officeDocument/2006/relationships/image" Target="../media/image4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5484A1-32A2-439E-BA03-F70DCDDC2EE1}"/>
              </a:ext>
            </a:extLst>
          </p:cNvPr>
          <p:cNvSpPr txBox="1"/>
          <p:nvPr/>
        </p:nvSpPr>
        <p:spPr>
          <a:xfrm>
            <a:off x="2492478" y="2568922"/>
            <a:ext cx="72070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7586"/>
                </a:solidFill>
                <a:effectLst/>
                <a:uLnTx/>
                <a:uFillTx/>
                <a:latin typeface="Museo Sans Rounded 700" panose="02000000000000000000" pitchFamily="50" charset="0"/>
                <a:ea typeface="+mn-ea"/>
                <a:cs typeface="+mn-cs"/>
              </a:rPr>
              <a:t>Workshop</a:t>
            </a:r>
            <a:endParaRPr lang="nl-NL" sz="6000" b="1" dirty="0">
              <a:solidFill>
                <a:srgbClr val="007586"/>
              </a:solidFill>
              <a:latin typeface="Museo Sans Rounded 700" panose="02000000000000000000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7586"/>
                </a:solidFill>
                <a:effectLst/>
                <a:uLnTx/>
                <a:uFillTx/>
                <a:latin typeface="Museo Sans Rounded 700" panose="02000000000000000000" pitchFamily="50" charset="0"/>
                <a:ea typeface="+mn-ea"/>
                <a:cs typeface="+mn-cs"/>
              </a:rPr>
              <a:t>Mensen met dementie beter begrijpen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586"/>
              </a:solidFill>
              <a:effectLst/>
              <a:uLnTx/>
              <a:uFillTx/>
              <a:latin typeface="Museo Sans Rounded 700" panose="020000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37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068D-5171-3989-C29E-5FF6EFF5B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55CCAE2-BCEF-362E-9161-0088A972F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544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rgbClr val="A6CE39"/>
                </a:solidFill>
              </a:rPr>
              <a:t>Oefening</a:t>
            </a:r>
            <a:r>
              <a:rPr lang="nl-NL" sz="3400" dirty="0">
                <a:solidFill>
                  <a:srgbClr val="A6CE39"/>
                </a:solidFill>
              </a:rPr>
              <a:t> </a:t>
            </a:r>
            <a:br>
              <a:rPr lang="nl-NL" sz="3400" dirty="0">
                <a:solidFill>
                  <a:srgbClr val="A6CE39"/>
                </a:solidFill>
              </a:rPr>
            </a:br>
            <a:r>
              <a:rPr lang="nl-NL" sz="3400" b="1" dirty="0">
                <a:solidFill>
                  <a:srgbClr val="A6CE39"/>
                </a:solidFill>
              </a:rPr>
              <a:t>Welk functieverlies zie je hier?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CA88D7-AE71-D2D0-3F53-09E0E95595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46353" y="155643"/>
            <a:ext cx="5507462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b="1" dirty="0"/>
          </a:p>
          <a:p>
            <a:r>
              <a:rPr lang="nl-NL" sz="2000" dirty="0"/>
              <a:t>Maak groepjes van 2 of 3 personen</a:t>
            </a:r>
          </a:p>
          <a:p>
            <a:r>
              <a:rPr lang="nl-NL" sz="2000" dirty="0"/>
              <a:t>Start bij een situatiekaart</a:t>
            </a:r>
          </a:p>
          <a:p>
            <a:r>
              <a:rPr lang="nl-NL" sz="2000" dirty="0"/>
              <a:t>Lees de twee situaties op de kaart</a:t>
            </a:r>
          </a:p>
          <a:p>
            <a:r>
              <a:rPr lang="nl-NL" sz="2000" dirty="0"/>
              <a:t>Bepaal met elkaar: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sz="2000" i="1" dirty="0"/>
              <a:t>Welk functieverlies herkennen we hierin?</a:t>
            </a:r>
          </a:p>
          <a:p>
            <a:pPr marL="0" indent="0">
              <a:buNone/>
            </a:pPr>
            <a:endParaRPr lang="nl-NL" sz="2000" i="1" dirty="0"/>
          </a:p>
          <a:p>
            <a:r>
              <a:rPr lang="nl-NL" sz="2000" dirty="0"/>
              <a:t>Kruis het juiste antwoord aan</a:t>
            </a:r>
          </a:p>
          <a:p>
            <a:r>
              <a:rPr lang="nl-NL" sz="2000" dirty="0"/>
              <a:t>Ga door naar de volgende situatiekaart</a:t>
            </a:r>
          </a:p>
          <a:p>
            <a:pPr marL="0" indent="0">
              <a:buNone/>
            </a:pP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F880D6-9847-8951-DFE4-2737FDFB0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45485D1B-16CE-5897-9D68-833B84D58A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664476" y="356681"/>
            <a:ext cx="4325167" cy="3721157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58126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94EC6-6F24-B18F-2B3A-E349B3F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92085E1-06C4-8070-489D-4C73A1A4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12" y="5329413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Plannen van activiteiten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975307-4255-DC7A-821A-73EFE9DAC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dirty="0"/>
          </a:p>
          <a:p>
            <a:pPr lvl="3"/>
            <a:endParaRPr lang="nl-NL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Een bewoner wil een kopje thee maken, maar blijft staan met de waterkoker in zijn hand. </a:t>
            </a:r>
          </a:p>
          <a:p>
            <a:pPr marL="0" indent="0">
              <a:buNone/>
            </a:pPr>
            <a:r>
              <a:rPr lang="nl-NL" sz="2000" dirty="0"/>
              <a:t>Hij weet niet meer wat de volgende stap is.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Bij een knutselactiviteit legt een bewoner alle materialen voor zich neer, </a:t>
            </a:r>
          </a:p>
          <a:p>
            <a:pPr marL="0" indent="0">
              <a:buNone/>
            </a:pPr>
            <a:r>
              <a:rPr lang="nl-NL" sz="2000" dirty="0"/>
              <a:t>maar begint niet omdat hij de volgorde niet meer weet.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A3DA38-F3CA-9037-C4F7-C2F0B0C43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AA82989-E824-4F6F-5EC6-972B7834F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8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62708-E02F-E058-DC4D-1CC472F5E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74B797B-B7C8-2F71-60E0-04AC0252E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251" y="5329413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Weten hoe je je netjes moet gedragen (=decorumverlies)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C48162-D687-17B9-CA82-FE8280B18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dirty="0"/>
          </a:p>
          <a:p>
            <a:pPr lvl="3"/>
            <a:endParaRPr lang="nl-NL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Tijdens de koffie vertelt een bewoner hardop dat hij iemand aan tafel dik vindt.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Tijdens de lunch is een bewoner zichzelf aan het uitkleden.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09C94D-6232-FBAA-14BF-6AA258F8F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0EEAEF5-8F7A-32C6-4001-1DA27FC79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3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DCADA-ECE4-9E88-8EAF-C960ADA59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85DE5013-08E1-F6A9-F876-9FBB9D614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52" y="5329413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Oorzaak en gevolg begrijpen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77B2E8-C16A-20A8-7B8F-235831F68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sz="2000" dirty="0"/>
          </a:p>
          <a:p>
            <a:pPr lvl="3"/>
            <a:endParaRPr lang="nl-NL" sz="2000" b="1" dirty="0">
              <a:solidFill>
                <a:srgbClr val="A6CE39"/>
              </a:solidFill>
            </a:endParaRPr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Een bewoner trekt de stekker van de radio uit het stopcontact.</a:t>
            </a:r>
          </a:p>
          <a:p>
            <a:pPr marL="0" indent="0">
              <a:buNone/>
            </a:pPr>
            <a:r>
              <a:rPr lang="nl-NL" sz="2000" dirty="0"/>
              <a:t>Even later zegt hij: “Dat ding doet het niet meer.“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Een bewoner doet zijn jas niet aan terwijl het buiten koud is.</a:t>
            </a:r>
          </a:p>
          <a:p>
            <a:pPr marL="0" indent="0">
              <a:buNone/>
            </a:pPr>
            <a:r>
              <a:rPr lang="nl-NL" sz="2000" dirty="0"/>
              <a:t>Een tijdje later klaagt hij dat hij het zo koud heeft.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D643CA-3C8B-483B-18C3-CDBD2991B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BBB9C84-A0A3-1DBF-200F-6BD8BF7E2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7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249DC-8B16-D713-EFF2-E731248F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302C21AB-23BB-2D64-3DF3-398528D4B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5423922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Rem op behoeftevervulling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401605-4592-5E3F-358F-BF15B94EC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075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dirty="0"/>
          </a:p>
          <a:p>
            <a:pPr lvl="3"/>
            <a:endParaRPr lang="nl-NL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Je deelt koekjes uit. </a:t>
            </a:r>
          </a:p>
          <a:p>
            <a:pPr marL="0" indent="0">
              <a:buNone/>
            </a:pPr>
            <a:r>
              <a:rPr lang="nl-NL" sz="2000" dirty="0"/>
              <a:t>Een bewoner pakt meteen een handvol voordat iedereen iets heeft gekregen.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Een bewoner wil altijd direct geholpen worden als hij iets vraagt.</a:t>
            </a:r>
          </a:p>
          <a:p>
            <a:pPr marL="0" indent="0">
              <a:buNone/>
            </a:pPr>
            <a:r>
              <a:rPr lang="nl-NL" dirty="0"/>
              <a:t>1,5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6F2A2E-EC62-AC2B-69BE-2FBE44842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14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A2E0F58-40EF-E744-2674-A3091705F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6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8B9B3-9C9A-0DC6-3943-193A67C53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27322197-29FD-C57E-AB41-F5D3526F2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834" y="5315299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Begrip van taal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60DB79-8BB6-D862-AEA6-C6A387586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dirty="0"/>
          </a:p>
          <a:p>
            <a:pPr lvl="3"/>
            <a:endParaRPr lang="nl-NL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Je zegt: “Wilt u uw kopje even pakken?” De bewoner kijkt naar je, maar doet niets.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Bij een activiteit zeg je: “Leg de kaarten op een stapel.”</a:t>
            </a:r>
          </a:p>
          <a:p>
            <a:pPr marL="0" indent="0">
              <a:buNone/>
            </a:pPr>
            <a:r>
              <a:rPr lang="nl-NL" sz="2000" dirty="0"/>
              <a:t>De bewoner kijkt naar de kaarten, maar begrijpt de opdracht niet.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AE0743-2AF9-30EA-C1D7-C8057C2BD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15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3FE7450-ABC3-8482-BF9B-1BAF057DA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9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F924C-67C2-005A-9C3C-DFDF54ACE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E0423E23-EDCA-E770-C67D-6DE294956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5329413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Rekening houden met anderen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B02514A-BD83-3CC2-5341-712FC0B93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dirty="0"/>
          </a:p>
          <a:p>
            <a:pPr lvl="3"/>
            <a:endParaRPr lang="nl-NL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Tijdens het ontbijt is er voor iedere bewoner een krentenbol.</a:t>
            </a:r>
          </a:p>
          <a:p>
            <a:pPr marL="0" indent="0">
              <a:buNone/>
            </a:pPr>
            <a:r>
              <a:rPr lang="nl-NL" sz="2000" dirty="0"/>
              <a:t>Mevrouw pakt drie krentenbollen voor zichzelf.</a:t>
            </a:r>
          </a:p>
          <a:p>
            <a:pPr marL="0" indent="0">
              <a:buNone/>
            </a:pPr>
            <a:r>
              <a:rPr lang="nl-NL" sz="2000" dirty="0"/>
              <a:t>Ze ziet niet dat de andere bewoners nog niets hebben.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Tijdens het eten staat een bewoner op en loopt weg,</a:t>
            </a:r>
          </a:p>
          <a:p>
            <a:pPr marL="0" indent="0">
              <a:buNone/>
            </a:pPr>
            <a:r>
              <a:rPr lang="nl-NL" sz="2000" dirty="0"/>
              <a:t> terwijl de rest nog aan het eten is.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83D20E-19EE-ED63-039D-D1BE5048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16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6373878-565E-237B-0E9D-73E27F574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7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FD164-9F65-0F5F-6687-35D8D2AC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918FE2DD-8018-7C8F-39C7-A84F93FFA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5414090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Initiatief nemen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947A87-6476-32A5-B054-5B006D9CC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dirty="0"/>
          </a:p>
          <a:p>
            <a:pPr lvl="3"/>
            <a:endParaRPr lang="nl-NL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Een bewoner zit de hele ochtend aan tafel. </a:t>
            </a:r>
          </a:p>
          <a:p>
            <a:pPr marL="0" indent="0">
              <a:buNone/>
            </a:pPr>
            <a:r>
              <a:rPr lang="nl-NL" sz="2000" dirty="0"/>
              <a:t>Pas als iemand voorstelt om mee te doen aan een activiteit, komt hij in beweging.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De koffie staat voor een bewoner klaar, </a:t>
            </a:r>
          </a:p>
          <a:p>
            <a:pPr marL="0" indent="0">
              <a:buNone/>
            </a:pPr>
            <a:r>
              <a:rPr lang="nl-NL" sz="2000" dirty="0"/>
              <a:t>maar hij begint pas te drinken als iemand zegt dat hij dat kan doen.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1DE7450-B2A8-9BA8-093B-1EF4FAA1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17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DBE13D0-6449-792F-6E1A-4881B3920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6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09D6B-A740-6DD3-C119-956207C96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E804638A-9B86-EB40-8A28-3D8A50597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5512412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Ziekte-inzicht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983858-3BC2-9629-CC50-FF4E551C5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sz="2000" dirty="0"/>
          </a:p>
          <a:p>
            <a:pPr lvl="3"/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Een bewoner zegt dat hij prima alleen naar huis kan, </a:t>
            </a:r>
          </a:p>
          <a:p>
            <a:pPr marL="0" indent="0">
              <a:buNone/>
            </a:pPr>
            <a:r>
              <a:rPr lang="nl-NL" sz="2000" dirty="0"/>
              <a:t>terwijl hij niet meer weet waar hij woont.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Een bewoner zegt: “Nee, ik heb geen hulp nodig”, </a:t>
            </a:r>
          </a:p>
          <a:p>
            <a:pPr marL="0" indent="0">
              <a:buNone/>
            </a:pPr>
            <a:r>
              <a:rPr lang="nl-NL" sz="2000" dirty="0"/>
              <a:t>maar vergeet zijn rollator steeds te pakken waardoor het lopen moeizaam gaat.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26DC53-94E8-96B4-0C15-3D8FF33D9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18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DFF8CB7-3357-7F52-B810-AE6FF02493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2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15E5D-CA43-9720-D92E-EAA7D6AB7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1F616631-5D6F-00BA-3DBB-5D4633E9F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5443586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Keuzes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38F5A3-A7D1-9E18-21B3-E50443C2C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sz="2000" dirty="0"/>
          </a:p>
          <a:p>
            <a:pPr lvl="3"/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Tijdens een activiteit vraag je aan een bewoner welke kleur verf hij wil gebruiken.</a:t>
            </a:r>
          </a:p>
          <a:p>
            <a:pPr marL="0" indent="0">
              <a:buNone/>
            </a:pPr>
            <a:r>
              <a:rPr lang="nl-NL" sz="2000" dirty="0"/>
              <a:t>Hij blijft naar de potjes kijken en kiest niet.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Een bewoner staat voor haar kledingkast en zegt steeds: “Welke moet ik aan?”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419131-F2E6-FD1D-5118-ECBA799A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19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3444324-DB65-1E5F-EAD6-CED6DDE3A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4ACE1D-03C0-4313-BDC9-237AC4EB3541}"/>
              </a:ext>
            </a:extLst>
          </p:cNvPr>
          <p:cNvSpPr txBox="1"/>
          <p:nvPr/>
        </p:nvSpPr>
        <p:spPr>
          <a:xfrm>
            <a:off x="2899664" y="5118153"/>
            <a:ext cx="6175168" cy="584775"/>
          </a:xfrm>
          <a:prstGeom prst="rect">
            <a:avLst/>
          </a:prstGeom>
          <a:noFill/>
        </p:spPr>
        <p:txBody>
          <a:bodyPr wrap="square" rtlCol="0" anchor="b" anchorCtr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seo Sans Rounded 700" panose="02000000000000000000" pitchFamily="50" charset="0"/>
                <a:ea typeface="+mn-ea"/>
                <a:cs typeface="+mn-cs"/>
              </a:rPr>
              <a:t>Programma</a:t>
            </a:r>
            <a:endParaRPr kumimoji="0" lang="en-NL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useo Sans Rounded 700" panose="02000000000000000000" pitchFamily="50" charset="0"/>
              <a:ea typeface="+mn-ea"/>
              <a:cs typeface="+mn-cs"/>
            </a:endParaRP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B1949076-5402-F098-7292-C165EF579426}"/>
              </a:ext>
            </a:extLst>
          </p:cNvPr>
          <p:cNvGrpSpPr/>
          <p:nvPr/>
        </p:nvGrpSpPr>
        <p:grpSpPr>
          <a:xfrm>
            <a:off x="1302497" y="982546"/>
            <a:ext cx="8791102" cy="1212810"/>
            <a:chOff x="1604615" y="1655701"/>
            <a:chExt cx="4895458" cy="1212810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60C6ED67-3209-BE68-BBA0-16FDAA5511E5}"/>
                </a:ext>
              </a:extLst>
            </p:cNvPr>
            <p:cNvSpPr/>
            <p:nvPr/>
          </p:nvSpPr>
          <p:spPr>
            <a:xfrm>
              <a:off x="1604615" y="2120614"/>
              <a:ext cx="4895458" cy="7478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nl-NL" sz="2000" kern="0" dirty="0">
                  <a:latin typeface="Museo Sans Rounded 500" panose="02000000000000000000"/>
                  <a:cs typeface="Roboto Light"/>
                </a:rPr>
                <a:t>Als je begrijpt wat er in de hersenen verandert, </a:t>
              </a:r>
            </a:p>
            <a:p>
              <a:pPr>
                <a:lnSpc>
                  <a:spcPct val="90000"/>
                </a:lnSpc>
              </a:pPr>
              <a:r>
                <a:rPr lang="nl-NL" sz="2000" kern="0" dirty="0">
                  <a:latin typeface="Museo Sans Rounded 500" panose="02000000000000000000"/>
                  <a:cs typeface="Roboto Light"/>
                </a:rPr>
                <a:t>begrijp je ook beter waarom iemand bepaald gedrag laat zien.</a:t>
              </a:r>
            </a:p>
            <a:p>
              <a:pPr>
                <a:lnSpc>
                  <a:spcPct val="90000"/>
                </a:lnSpc>
              </a:pPr>
              <a:endParaRPr lang="nl-NL" sz="1400" dirty="0">
                <a:latin typeface="Museo Sans Rounded 500" panose="02000000000000000000"/>
                <a:cs typeface="Roboto Light"/>
              </a:endParaRPr>
            </a:p>
          </p:txBody>
        </p:sp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909525CA-2D5B-BDFB-FD4E-696ACBE40E8B}"/>
                </a:ext>
              </a:extLst>
            </p:cNvPr>
            <p:cNvSpPr txBox="1"/>
            <p:nvPr/>
          </p:nvSpPr>
          <p:spPr>
            <a:xfrm>
              <a:off x="1604615" y="1655701"/>
              <a:ext cx="368773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nl-NL" sz="2400" b="1" dirty="0">
                  <a:solidFill>
                    <a:srgbClr val="A6CE39"/>
                  </a:solidFill>
                  <a:latin typeface="Museo Sans Rounded 500" panose="02000000000000000000"/>
                  <a:cs typeface="Roboto Light"/>
                </a:rPr>
                <a:t>Een kijkje in de hersenen van iemand met dementie</a:t>
              </a:r>
            </a:p>
          </p:txBody>
        </p:sp>
      </p:grpSp>
      <p:grpSp>
        <p:nvGrpSpPr>
          <p:cNvPr id="5" name="Groep 4">
            <a:extLst>
              <a:ext uri="{FF2B5EF4-FFF2-40B4-BE49-F238E27FC236}">
                <a16:creationId xmlns:a16="http://schemas.microsoft.com/office/drawing/2014/main" id="{E5896D6D-ABF8-A01F-DBF5-125D5220A0C9}"/>
              </a:ext>
            </a:extLst>
          </p:cNvPr>
          <p:cNvGrpSpPr/>
          <p:nvPr/>
        </p:nvGrpSpPr>
        <p:grpSpPr>
          <a:xfrm>
            <a:off x="580526" y="2297092"/>
            <a:ext cx="4855780" cy="1626061"/>
            <a:chOff x="543366" y="2398270"/>
            <a:chExt cx="4855780" cy="1626061"/>
          </a:xfrm>
        </p:grpSpPr>
        <p:sp>
          <p:nvSpPr>
            <p:cNvPr id="9" name="TextBox 2">
              <a:extLst>
                <a:ext uri="{FF2B5EF4-FFF2-40B4-BE49-F238E27FC236}">
                  <a16:creationId xmlns:a16="http://schemas.microsoft.com/office/drawing/2014/main" id="{41213D36-BC33-7EDC-45CA-72F4C102B50D}"/>
                </a:ext>
              </a:extLst>
            </p:cNvPr>
            <p:cNvSpPr txBox="1"/>
            <p:nvPr/>
          </p:nvSpPr>
          <p:spPr>
            <a:xfrm>
              <a:off x="543366" y="2398270"/>
              <a:ext cx="18473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nl-NL" sz="4800" b="1" dirty="0">
                <a:solidFill>
                  <a:schemeClr val="tx2"/>
                </a:solidFill>
                <a:latin typeface="+mj-lt"/>
                <a:cs typeface="Roboto Light"/>
              </a:endParaRPr>
            </a:p>
          </p:txBody>
        </p:sp>
        <p:grpSp>
          <p:nvGrpSpPr>
            <p:cNvPr id="10" name="Groep 9">
              <a:extLst>
                <a:ext uri="{FF2B5EF4-FFF2-40B4-BE49-F238E27FC236}">
                  <a16:creationId xmlns:a16="http://schemas.microsoft.com/office/drawing/2014/main" id="{E80ADF99-06F3-0770-E2D9-8BF6B4926DA0}"/>
                </a:ext>
              </a:extLst>
            </p:cNvPr>
            <p:cNvGrpSpPr/>
            <p:nvPr/>
          </p:nvGrpSpPr>
          <p:grpSpPr>
            <a:xfrm>
              <a:off x="1265337" y="2522149"/>
              <a:ext cx="4133809" cy="1502182"/>
              <a:chOff x="1830863" y="2522149"/>
              <a:chExt cx="3568283" cy="1502182"/>
            </a:xfrm>
          </p:grpSpPr>
          <p:sp>
            <p:nvSpPr>
              <p:cNvPr id="11" name="Rectangle 4">
                <a:extLst>
                  <a:ext uri="{FF2B5EF4-FFF2-40B4-BE49-F238E27FC236}">
                    <a16:creationId xmlns:a16="http://schemas.microsoft.com/office/drawing/2014/main" id="{B6D27267-30F8-DEA3-1858-A1447D95CCEE}"/>
                  </a:ext>
                </a:extLst>
              </p:cNvPr>
              <p:cNvSpPr/>
              <p:nvPr/>
            </p:nvSpPr>
            <p:spPr>
              <a:xfrm>
                <a:off x="1991544" y="2916335"/>
                <a:ext cx="3407602" cy="11079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285750" indent="-28575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nl-NL" sz="2000" kern="0" dirty="0">
                    <a:latin typeface="Museo Sans Rounded 500" panose="02000000000000000000"/>
                    <a:cs typeface="Roboto Light"/>
                  </a:rPr>
                  <a:t>Tempo vertragen</a:t>
                </a:r>
              </a:p>
              <a:p>
                <a:pPr marL="285750" indent="-28575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nl-NL" sz="2000" kern="0" dirty="0">
                    <a:latin typeface="Museo Sans Rounded 500" panose="02000000000000000000"/>
                    <a:cs typeface="Roboto Light"/>
                  </a:rPr>
                  <a:t>Rekening houden met prikkels</a:t>
                </a:r>
              </a:p>
              <a:p>
                <a:pPr marL="285750" indent="-28575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nl-NL" sz="2000" kern="0" dirty="0">
                    <a:latin typeface="Museo Sans Rounded 500" panose="02000000000000000000"/>
                    <a:cs typeface="Roboto Light"/>
                  </a:rPr>
                  <a:t>Aansluiten bij routines</a:t>
                </a:r>
              </a:p>
              <a:p>
                <a:pPr marL="285750" indent="-28575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nl-NL" sz="2000" kern="0" dirty="0">
                    <a:latin typeface="Museo Sans Rounded 500" panose="02000000000000000000"/>
                    <a:cs typeface="Roboto Light"/>
                  </a:rPr>
                  <a:t>Letten op je verbale communicatie</a:t>
                </a:r>
                <a:endParaRPr lang="nl-NL" sz="2000" dirty="0">
                  <a:latin typeface="Museo Sans Rounded 500" panose="02000000000000000000"/>
                  <a:cs typeface="Roboto Light"/>
                </a:endParaRPr>
              </a:p>
            </p:txBody>
          </p:sp>
          <p:sp>
            <p:nvSpPr>
              <p:cNvPr id="12" name="TextBox 5">
                <a:extLst>
                  <a:ext uri="{FF2B5EF4-FFF2-40B4-BE49-F238E27FC236}">
                    <a16:creationId xmlns:a16="http://schemas.microsoft.com/office/drawing/2014/main" id="{798C9273-F582-9E5C-0EB8-AF00B0F22DC0}"/>
                  </a:ext>
                </a:extLst>
              </p:cNvPr>
              <p:cNvSpPr txBox="1"/>
              <p:nvPr/>
            </p:nvSpPr>
            <p:spPr>
              <a:xfrm>
                <a:off x="1830863" y="2522149"/>
                <a:ext cx="340760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nl-NL" sz="2400" b="1" dirty="0">
                    <a:solidFill>
                      <a:srgbClr val="A6CE39"/>
                    </a:solidFill>
                    <a:latin typeface="Museo Sans Rounded 500" panose="02000000000000000000"/>
                    <a:cs typeface="Roboto Light"/>
                  </a:rPr>
                  <a:t>Wat kun je doen in de praktijk: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5438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771C1-1A31-20FD-A85C-7D5F88340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DD6EB187-25CE-45A2-DF1B-2FD42C032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5329413"/>
            <a:ext cx="11233148" cy="675794"/>
          </a:xfrm>
        </p:spPr>
        <p:txBody>
          <a:bodyPr>
            <a:no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Juiste antwoord: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Naar het eigen gedrag kijken (=reflecteren)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278596-9C38-B878-9FAA-845E5DEA1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0000"/>
            <a:ext cx="9000000" cy="5040000"/>
          </a:xfrm>
        </p:spPr>
        <p:txBody>
          <a:bodyPr>
            <a:normAutofit/>
          </a:bodyPr>
          <a:lstStyle/>
          <a:p>
            <a:pPr lvl="3"/>
            <a:endParaRPr lang="nl-NL" sz="2000" dirty="0"/>
          </a:p>
          <a:p>
            <a:pPr lvl="3"/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1</a:t>
            </a:r>
          </a:p>
          <a:p>
            <a:pPr marL="0" indent="0">
              <a:buNone/>
            </a:pPr>
            <a:r>
              <a:rPr lang="nl-NL" sz="2000" dirty="0"/>
              <a:t>Een bewoner heeft zijn bril afgedaan.</a:t>
            </a:r>
          </a:p>
          <a:p>
            <a:pPr marL="0" indent="0">
              <a:buNone/>
            </a:pPr>
            <a:r>
              <a:rPr lang="nl-NL" sz="2000" dirty="0"/>
              <a:t>Even later kan hij zijn bril niet meer vinden.</a:t>
            </a:r>
          </a:p>
          <a:p>
            <a:pPr marL="0" indent="0">
              <a:buNone/>
            </a:pPr>
            <a:r>
              <a:rPr lang="nl-NL" sz="2000" dirty="0"/>
              <a:t>Hij reageert boos en roept hard: “Ze stelen hier altijd!”</a:t>
            </a:r>
          </a:p>
          <a:p>
            <a:pPr marL="0" indent="0">
              <a:buNone/>
            </a:pPr>
            <a:endParaRPr lang="nl-NL" sz="2000" dirty="0"/>
          </a:p>
          <a:p>
            <a:pPr lvl="3"/>
            <a:r>
              <a:rPr lang="nl-NL" sz="2000" b="1" dirty="0">
                <a:solidFill>
                  <a:srgbClr val="A6CE39"/>
                </a:solidFill>
              </a:rPr>
              <a:t>Situatie 2</a:t>
            </a:r>
          </a:p>
          <a:p>
            <a:pPr marL="0" indent="0">
              <a:buNone/>
            </a:pPr>
            <a:r>
              <a:rPr lang="nl-NL" sz="2000" dirty="0"/>
              <a:t>Een bewoner maakt veel rommel tijdens een activiteit en zegt daarna</a:t>
            </a:r>
          </a:p>
          <a:p>
            <a:pPr marL="0" indent="0">
              <a:buNone/>
            </a:pPr>
            <a:r>
              <a:rPr lang="nl-NL" sz="2000" dirty="0"/>
              <a:t>dat iemand anders dat heeft gedaan.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D83F71-542F-D3B7-AC59-FEF03A25D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20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C9C9857-BB1D-2318-4E75-6A582B6A37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0000" y="1260000"/>
            <a:ext cx="243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5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9057D-B9AB-DC6D-ACDE-2C171AEEB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2C6CF71-EDEF-870E-6D79-FB6D8DDE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Als je aan dementie denkt…..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389D34C-61F1-2476-413A-E234E061F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4966" y="354227"/>
            <a:ext cx="5507462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Denken veel mensen aan: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Vergeetachtigheid</a:t>
            </a:r>
          </a:p>
          <a:p>
            <a:pPr marL="0" indent="0">
              <a:buNone/>
            </a:pPr>
            <a:endParaRPr lang="nl-NL" sz="2000" b="1" dirty="0"/>
          </a:p>
          <a:p>
            <a:r>
              <a:rPr lang="nl-NL" sz="2000" dirty="0"/>
              <a:t>Wat gebeurt er in het geheugen van iemand met dementie?</a:t>
            </a:r>
          </a:p>
          <a:p>
            <a:pPr marL="0" indent="0">
              <a:buNone/>
            </a:pPr>
            <a:endParaRPr lang="nl-NL" sz="2000" dirty="0"/>
          </a:p>
          <a:p>
            <a:r>
              <a:rPr lang="nl-NL" sz="2000" dirty="0"/>
              <a:t>Wat betekent dat voor het contact in de praktijk?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29DF7C2-690D-01EA-F09A-CE04DC2BA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21</a:t>
            </a:fld>
            <a:endParaRPr lang="nl-NL" dirty="0"/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FF846C10-F5C5-64FF-E27A-245E42AED7C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1069572" y="733183"/>
            <a:ext cx="3942949" cy="3392316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033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C1D21-7DD8-58B8-974C-63512DEE2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B334C95-9B4A-EABC-453C-0A037407C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774" y="5035457"/>
            <a:ext cx="10515600" cy="1325563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Het geheugen kun je vergelijken met een fotoalbum….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5FAD2A9-182A-6680-BCF1-FA4359926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251" y="386652"/>
            <a:ext cx="11239498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Van alles wat je meemaakt wordt een foto gemaakt.</a:t>
            </a:r>
          </a:p>
          <a:p>
            <a:pPr marL="0" indent="0">
              <a:buNone/>
            </a:pPr>
            <a:r>
              <a:rPr lang="nl-NL" sz="2000" dirty="0"/>
              <a:t>Die foto’s worden in een groot album geplakt.</a:t>
            </a:r>
          </a:p>
          <a:p>
            <a:pPr marL="0" indent="0">
              <a:buNone/>
            </a:pPr>
            <a:r>
              <a:rPr lang="nl-NL" sz="2000" dirty="0"/>
              <a:t>Opgeslagen in je geheugen.</a:t>
            </a:r>
          </a:p>
          <a:p>
            <a:pPr marL="0" indent="0">
              <a:buNone/>
            </a:pPr>
            <a:endParaRPr lang="nl-NL" sz="2000" dirty="0"/>
          </a:p>
          <a:p>
            <a:pPr marL="0" indent="0" algn="r">
              <a:buNone/>
            </a:pPr>
            <a:endParaRPr lang="nl-NL" sz="2000" b="1" dirty="0"/>
          </a:p>
          <a:p>
            <a:pPr marL="0" indent="0" algn="r">
              <a:buNone/>
            </a:pPr>
            <a:r>
              <a:rPr lang="nl-NL" sz="2000" b="1" dirty="0"/>
              <a:t>Bij iemand met dementie:</a:t>
            </a:r>
          </a:p>
          <a:p>
            <a:pPr marL="0" indent="0" algn="r">
              <a:buNone/>
            </a:pPr>
            <a:r>
              <a:rPr lang="nl-NL" sz="2000" dirty="0"/>
              <a:t>Wordt nieuwe informatie niet goed meer opgeslagen.</a:t>
            </a:r>
          </a:p>
          <a:p>
            <a:pPr marL="0" indent="0" algn="ctr">
              <a:buNone/>
            </a:pPr>
            <a:br>
              <a:rPr lang="nl-NL" sz="2000" b="1" dirty="0">
                <a:solidFill>
                  <a:srgbClr val="A6CE39"/>
                </a:solidFill>
              </a:rPr>
            </a:br>
            <a:r>
              <a:rPr lang="nl-NL" sz="2000" b="1" dirty="0">
                <a:solidFill>
                  <a:srgbClr val="A6CE39"/>
                </a:solidFill>
              </a:rPr>
              <a:t>Iemand kan nog precies vertellen hoe het vroeger thuis was,</a:t>
            </a:r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maar niet meer weten wat hij vanmorgen heeft gegeten.</a:t>
            </a:r>
          </a:p>
          <a:p>
            <a:pPr marL="0" indent="0">
              <a:buNone/>
            </a:pPr>
            <a:endParaRPr lang="nl-NL" sz="24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D1DDA9-9C5D-EB82-7D51-945875241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22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23B113E-603E-AD64-CE2C-2BBC0F564899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pic>
        <p:nvPicPr>
          <p:cNvPr id="14" name="Tijdelijke aanduiding voor afbeelding 13">
            <a:extLst>
              <a:ext uri="{FF2B5EF4-FFF2-40B4-BE49-F238E27FC236}">
                <a16:creationId xmlns:a16="http://schemas.microsoft.com/office/drawing/2014/main" id="{CDDA7BB2-6CCC-DFAF-D5E5-BE5192B962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5992238" y="671172"/>
            <a:ext cx="2399489" cy="2064400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27245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C9734-25C8-139C-60CB-36A946958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A6846E9-2D29-5862-CA09-0A6E379CC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788" y="784698"/>
            <a:ext cx="3408066" cy="3408066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79B5247B-90F7-569D-7423-17A0CF102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732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Dat zorgt in het dagelijks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leven voor allerlei situaties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A67A55E-0BAA-6376-9033-FA5A0002A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1934" y="-112701"/>
            <a:ext cx="11239498" cy="4736447"/>
          </a:xfrm>
        </p:spPr>
        <p:txBody>
          <a:bodyPr/>
          <a:lstStyle/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Iemand met dementie:</a:t>
            </a:r>
          </a:p>
          <a:p>
            <a:r>
              <a:rPr lang="nl-NL" sz="2000" dirty="0"/>
              <a:t>Weet soms niet meer waar hij is</a:t>
            </a:r>
          </a:p>
          <a:p>
            <a:r>
              <a:rPr lang="nl-NL" sz="2000" dirty="0"/>
              <a:t>Weet soms niet meer welke dag of hoe laat het is</a:t>
            </a:r>
          </a:p>
          <a:p>
            <a:r>
              <a:rPr lang="nl-NL" sz="2000" dirty="0"/>
              <a:t>Herkent mensen niet altijd meer</a:t>
            </a:r>
          </a:p>
          <a:p>
            <a:r>
              <a:rPr lang="nl-NL" sz="2000" dirty="0"/>
              <a:t>Vergeet afspraken</a:t>
            </a:r>
          </a:p>
          <a:p>
            <a:r>
              <a:rPr lang="nl-NL" sz="2000" dirty="0"/>
              <a:t>Stelt dezelfde vraag meerdere keren achter elkaar</a:t>
            </a:r>
          </a:p>
          <a:p>
            <a:r>
              <a:rPr lang="nl-NL" sz="2000" dirty="0"/>
              <a:t>Vertelt hetzelfde verhaal steeds opnieuw</a:t>
            </a:r>
          </a:p>
          <a:p>
            <a:r>
              <a:rPr lang="nl-NL" sz="2000" dirty="0"/>
              <a:t>Raakt snel de draad kwijt in een gesprek</a:t>
            </a:r>
          </a:p>
          <a:p>
            <a:r>
              <a:rPr lang="nl-NL" sz="2000" dirty="0"/>
              <a:t>Weet niet meer wat hij kortgeleden heeft gedaan</a:t>
            </a:r>
          </a:p>
          <a:p>
            <a:r>
              <a:rPr lang="nl-NL" sz="2000" dirty="0"/>
              <a:t>Raakt spullen kwijt</a:t>
            </a:r>
          </a:p>
          <a:p>
            <a:pPr marL="0" indent="0">
              <a:buNone/>
            </a:pPr>
            <a:endParaRPr lang="nl-NL" sz="2400" i="1" dirty="0"/>
          </a:p>
          <a:p>
            <a:pPr marL="0" indent="0">
              <a:buNone/>
            </a:pP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149559F-C3DF-B813-AAD0-134564CBF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3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1F664-F965-EE94-10EE-63351D63E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AAC0143-3D40-4A3E-7A41-D5074D3A8C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2532" y="584622"/>
            <a:ext cx="5507462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Onthoud: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Iemand doet dit niet expres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dirty="0"/>
              <a:t>Het komt doordat nieuwe informatie niet goed meer wordt opgeslagen.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2E3926A-6E26-D8C7-3C1D-9B5A496F4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24</a:t>
            </a:fld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ED2A43AF-7719-F9A5-1034-70EB84EAF8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6625119" y="1027906"/>
            <a:ext cx="3647667" cy="3138270"/>
          </a:xfrm>
          <a:prstGeom prst="roundRect">
            <a:avLst>
              <a:gd name="adj" fmla="val 2295"/>
            </a:avLst>
          </a:prstGeom>
          <a:noFill/>
        </p:spPr>
      </p:pic>
      <p:sp>
        <p:nvSpPr>
          <p:cNvPr id="2" name="Titel 4">
            <a:extLst>
              <a:ext uri="{FF2B5EF4-FFF2-40B4-BE49-F238E27FC236}">
                <a16:creationId xmlns:a16="http://schemas.microsoft.com/office/drawing/2014/main" id="{1477696B-CDBA-70B3-0521-52DF6423EBA2}"/>
              </a:ext>
            </a:extLst>
          </p:cNvPr>
          <p:cNvSpPr txBox="1">
            <a:spLocks/>
          </p:cNvSpPr>
          <p:nvPr/>
        </p:nvSpPr>
        <p:spPr>
          <a:xfrm>
            <a:off x="1203325" y="49478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400" b="1" dirty="0">
                <a:solidFill>
                  <a:schemeClr val="bg1"/>
                </a:solidFill>
              </a:rPr>
              <a:t>Als je dit gedrag ziet…</a:t>
            </a:r>
          </a:p>
        </p:txBody>
      </p:sp>
    </p:spTree>
    <p:extLst>
      <p:ext uri="{BB962C8B-B14F-4D97-AF65-F5344CB8AC3E}">
        <p14:creationId xmlns:p14="http://schemas.microsoft.com/office/powerpoint/2010/main" val="242224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BD0ED-1455-723C-7EA6-EC5FECDB7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94D5414-E5A9-49C0-F958-960C19945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0374" y="4859302"/>
            <a:ext cx="5093493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Tips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A923C23-701B-A5FA-4224-08E69B590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8216" y="576493"/>
            <a:ext cx="11239498" cy="4736447"/>
          </a:xfrm>
        </p:spPr>
        <p:txBody>
          <a:bodyPr/>
          <a:lstStyle/>
          <a:p>
            <a:r>
              <a:rPr lang="nl-NL" sz="2000" b="1" dirty="0"/>
              <a:t>Vraag niet naar gebeurtenissen van kortgeleden.</a:t>
            </a:r>
            <a:br>
              <a:rPr lang="nl-NL" sz="2000" b="1" dirty="0"/>
            </a:br>
            <a:endParaRPr lang="nl-NL" sz="2000" dirty="0"/>
          </a:p>
          <a:p>
            <a:r>
              <a:rPr lang="nl-NL" sz="2000" b="1" dirty="0"/>
              <a:t>Praat over vroeger (die herinneringen zijn vaak nog goed aanwezig)</a:t>
            </a:r>
            <a:br>
              <a:rPr lang="nl-NL" sz="2000" b="1" dirty="0"/>
            </a:br>
            <a:endParaRPr lang="nl-NL" sz="2000" dirty="0"/>
          </a:p>
          <a:p>
            <a:r>
              <a:rPr lang="nl-NL" sz="2000" b="1" dirty="0"/>
              <a:t>Vraagt iemand je steeds ‘</a:t>
            </a:r>
            <a:r>
              <a:rPr lang="nl-NL" sz="2000" b="1" i="1" dirty="0"/>
              <a:t>hoe laat</a:t>
            </a:r>
            <a:r>
              <a:rPr lang="nl-NL" sz="2000" b="1" dirty="0"/>
              <a:t>’ of ‘</a:t>
            </a:r>
            <a:r>
              <a:rPr lang="nl-NL" sz="2000" b="1" i="1" dirty="0"/>
              <a:t>welke dag</a:t>
            </a:r>
            <a:r>
              <a:rPr lang="nl-NL" sz="2000" b="1" dirty="0"/>
              <a:t>’ het is?</a:t>
            </a:r>
          </a:p>
          <a:p>
            <a:pPr marL="0" indent="0">
              <a:buNone/>
            </a:pPr>
            <a:r>
              <a:rPr lang="nl-NL" sz="2000" dirty="0"/>
              <a:t>   Zeg niet: “</a:t>
            </a:r>
            <a:r>
              <a:rPr lang="nl-NL" sz="2000" i="1" dirty="0"/>
              <a:t>Dat heb ik al gezegd</a:t>
            </a:r>
            <a:r>
              <a:rPr lang="nl-NL" sz="2000" dirty="0"/>
              <a:t>!”. Geef steeds het juiste antwoord om de ander te helpen.</a:t>
            </a:r>
            <a:br>
              <a:rPr lang="nl-NL" sz="2000" dirty="0"/>
            </a:br>
            <a:endParaRPr lang="nl-NL" sz="2000" dirty="0"/>
          </a:p>
          <a:p>
            <a:r>
              <a:rPr lang="nl-NL" sz="2000" b="1" dirty="0"/>
              <a:t>Vertelt iemand vijf keer hetzelfde verhaal?</a:t>
            </a:r>
          </a:p>
          <a:p>
            <a:pPr marL="0" indent="0">
              <a:buNone/>
            </a:pPr>
            <a:r>
              <a:rPr lang="nl-NL" sz="2000" b="1" dirty="0"/>
              <a:t>   </a:t>
            </a:r>
            <a:r>
              <a:rPr lang="nl-NL" sz="2000" dirty="0"/>
              <a:t>Reageer dan de vijfde keer net zo enthousiast als de eerste keer.</a:t>
            </a:r>
          </a:p>
          <a:p>
            <a:pPr marL="0" indent="0">
              <a:buNone/>
            </a:pPr>
            <a:r>
              <a:rPr lang="nl-NL" sz="2000" dirty="0"/>
              <a:t>   Voor deze persoon voelt het alsof dit de eerste keer is dat hij het aan je vertelt.</a:t>
            </a:r>
          </a:p>
          <a:p>
            <a:pPr marL="0" indent="0">
              <a:buNone/>
            </a:pP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D362ED0-80E3-9CB7-AA7D-A7524DCE0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25</a:t>
            </a:fld>
            <a:endParaRPr lang="nl-NL" dirty="0"/>
          </a:p>
        </p:txBody>
      </p:sp>
      <p:pic>
        <p:nvPicPr>
          <p:cNvPr id="3" name="Graphic 2" descr="Gloeilamp en tandwiel met effen opvulling">
            <a:extLst>
              <a:ext uri="{FF2B5EF4-FFF2-40B4-BE49-F238E27FC236}">
                <a16:creationId xmlns:a16="http://schemas.microsoft.com/office/drawing/2014/main" id="{1C0B7C73-4B4E-B83E-025D-2078AD6264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8661" y="2542880"/>
            <a:ext cx="1637767" cy="163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1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5C38D-E83E-8D93-E32F-20E07B9C2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89C48A2B-5F3B-B221-A88F-16BF109B2DA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2696611" y="969331"/>
            <a:ext cx="3775525" cy="3248273"/>
          </a:xfrm>
          <a:prstGeom prst="roundRect">
            <a:avLst>
              <a:gd name="adj" fmla="val 2295"/>
            </a:avLst>
          </a:prstGeom>
          <a:noFill/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626B9DA2-B5AF-AEC0-211D-D14156768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We hebben gekeken naar….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5D0376-34FA-D81E-5B9F-93688908E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81852"/>
            <a:ext cx="11239498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sz="2000" b="1" dirty="0"/>
              <a:t>De ontwikkeling van de hersenen.</a:t>
            </a:r>
          </a:p>
          <a:p>
            <a:pPr marL="0" indent="0">
              <a:buNone/>
            </a:pPr>
            <a:r>
              <a:rPr lang="nl-NL" sz="2000" b="1" dirty="0"/>
              <a:t>Het verlies van hersenfuncties.</a:t>
            </a:r>
          </a:p>
          <a:p>
            <a:pPr marL="0" indent="0">
              <a:buNone/>
            </a:pPr>
            <a:r>
              <a:rPr lang="nl-NL" sz="2000" b="1" dirty="0"/>
              <a:t>Het geheugen bij dementie.</a:t>
            </a:r>
          </a:p>
          <a:p>
            <a:pPr marL="0" indent="0" algn="r">
              <a:buNone/>
            </a:pPr>
            <a:r>
              <a:rPr lang="nl-NL" sz="2000" dirty="0"/>
              <a:t>Er is nog iets dat veel invloed heeft op </a:t>
            </a:r>
          </a:p>
          <a:p>
            <a:pPr marL="0" indent="0" algn="r">
              <a:buNone/>
            </a:pPr>
            <a:r>
              <a:rPr lang="nl-NL" sz="2000" dirty="0"/>
              <a:t>hoe iemand met dementie zich voelt en gedraagt: </a:t>
            </a:r>
            <a:r>
              <a:rPr lang="nl-NL" sz="2000" b="1" dirty="0">
                <a:solidFill>
                  <a:srgbClr val="A6CE39"/>
                </a:solidFill>
              </a:rPr>
              <a:t>STRESS</a:t>
            </a:r>
            <a:endParaRPr lang="nl-NL" sz="2000" b="1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endParaRPr lang="nl-NL" sz="2000" dirty="0"/>
          </a:p>
          <a:p>
            <a:pPr marL="0" indent="0" algn="r">
              <a:buNone/>
            </a:pPr>
            <a:r>
              <a:rPr lang="nl-NL" sz="2000" b="1" dirty="0"/>
              <a:t>Wat doet stress met ons brein?</a:t>
            </a:r>
          </a:p>
          <a:p>
            <a:pPr marL="0" indent="0" algn="r">
              <a:buNone/>
            </a:pPr>
            <a:r>
              <a:rPr lang="nl-NL" sz="2000" b="1" dirty="0"/>
              <a:t>Waarom is een veilige omgeving belangrijk </a:t>
            </a:r>
          </a:p>
          <a:p>
            <a:pPr marL="0" indent="0" algn="r">
              <a:buNone/>
            </a:pPr>
            <a:r>
              <a:rPr lang="nl-NL" sz="2000" b="1" dirty="0"/>
              <a:t>voor mensen met dementie?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582B40-B8C1-3396-949B-E58EB2AF8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42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BAB65-8F2B-2817-5772-87E162A36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BAC19141-7466-7407-8E6F-5C812A0EF08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3166800" y="1650298"/>
            <a:ext cx="2929200" cy="2520137"/>
          </a:xfrm>
          <a:prstGeom prst="roundRect">
            <a:avLst>
              <a:gd name="adj" fmla="val 2295"/>
            </a:avLst>
          </a:prstGeom>
          <a:noFill/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1B5DB234-0831-B7B5-0BEC-DE37D9D1E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943" y="4947815"/>
            <a:ext cx="10515600" cy="1325563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Als mens reageren we op stress en onveiligheid….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F50FBAB-F4D6-35DE-34BD-36D3820B90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0"/>
            <a:ext cx="11239498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sz="2000" b="1" dirty="0"/>
              <a:t>Denk bijvoorbeeld aan:</a:t>
            </a:r>
          </a:p>
          <a:p>
            <a:r>
              <a:rPr lang="nl-NL" sz="2000" dirty="0"/>
              <a:t>Een hard geluid</a:t>
            </a:r>
          </a:p>
          <a:p>
            <a:r>
              <a:rPr lang="nl-NL" sz="2000" dirty="0"/>
              <a:t>Iemand die plotseling achter je staat</a:t>
            </a:r>
          </a:p>
          <a:p>
            <a:r>
              <a:rPr lang="nl-NL" sz="2000" dirty="0"/>
              <a:t>Een onverwachte aanraking</a:t>
            </a:r>
            <a:endParaRPr lang="nl-NL" sz="2000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endParaRPr lang="nl-NL" sz="2000" dirty="0"/>
          </a:p>
          <a:p>
            <a:pPr marL="0" indent="0" algn="r">
              <a:buNone/>
            </a:pPr>
            <a:r>
              <a:rPr lang="nl-NL" sz="2000" dirty="0"/>
              <a:t>Meestal schrik je daar direct van.</a:t>
            </a:r>
          </a:p>
          <a:p>
            <a:pPr marL="0" indent="0" algn="r">
              <a:buNone/>
            </a:pPr>
            <a:r>
              <a:rPr lang="nl-NL" sz="2000" dirty="0"/>
              <a:t>Dat komt door een klein onderdeel in onze hersenen: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rgbClr val="A6CE39"/>
                </a:solidFill>
              </a:rPr>
              <a:t>De amandelkern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A41AD7-8343-8F94-8EB0-1E7FEE05C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128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DC271-1154-1CEF-7175-C303F7BBB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73C2146C-E1F1-5466-EFDC-A7B42906B7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6863642" y="2390967"/>
            <a:ext cx="2168186" cy="1865399"/>
          </a:xfrm>
          <a:prstGeom prst="roundRect">
            <a:avLst>
              <a:gd name="adj" fmla="val 2295"/>
            </a:avLst>
          </a:prstGeom>
          <a:noFill/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59C28C60-091B-CCFB-246F-2CF35D777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4738" y="4839660"/>
            <a:ext cx="4042523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De amandelkern….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8CBA80-C5E3-974A-E0CF-B938CAF6CB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251" y="373683"/>
            <a:ext cx="11239498" cy="45744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Helpt ons:</a:t>
            </a:r>
          </a:p>
          <a:p>
            <a:r>
              <a:rPr lang="nl-NL" sz="2000" dirty="0"/>
              <a:t>Om prikkels te verwerken</a:t>
            </a:r>
          </a:p>
          <a:p>
            <a:r>
              <a:rPr lang="nl-NL" sz="2000" dirty="0"/>
              <a:t>Speelt een belangrijke rol bij angst, stress en gevoelens van onveiligheid</a:t>
            </a:r>
          </a:p>
          <a:p>
            <a:endParaRPr lang="nl-NL" sz="2000" dirty="0"/>
          </a:p>
          <a:p>
            <a:pPr marL="0" indent="0" algn="r">
              <a:buNone/>
            </a:pPr>
            <a:r>
              <a:rPr lang="nl-NL" sz="2000" dirty="0"/>
              <a:t>De </a:t>
            </a:r>
            <a:r>
              <a:rPr lang="nl-NL" sz="2000" b="1" dirty="0">
                <a:solidFill>
                  <a:srgbClr val="A6CE39"/>
                </a:solidFill>
              </a:rPr>
              <a:t>amandelkern</a:t>
            </a:r>
            <a:r>
              <a:rPr lang="nl-NL" sz="2000" dirty="0"/>
              <a:t> kijkt voortdurend om zich heen.</a:t>
            </a:r>
          </a:p>
          <a:p>
            <a:pPr marL="0" indent="0" algn="r">
              <a:buNone/>
            </a:pPr>
            <a:r>
              <a:rPr lang="nl-NL" sz="2000" dirty="0"/>
              <a:t>Wat zie, hoor, voel ik?</a:t>
            </a:r>
          </a:p>
          <a:p>
            <a:pPr marL="0" indent="0" algn="r">
              <a:buNone/>
            </a:pPr>
            <a:r>
              <a:rPr lang="nl-NL" sz="2000" dirty="0"/>
              <a:t>Is dit veilig of niet?</a:t>
            </a:r>
          </a:p>
          <a:p>
            <a:pPr marL="0" indent="0">
              <a:buNone/>
            </a:pPr>
            <a:r>
              <a:rPr lang="nl-NL" sz="2000" b="1" dirty="0"/>
              <a:t>Is de situatie veilig? </a:t>
            </a:r>
            <a:r>
              <a:rPr lang="nl-NL" sz="2000" dirty="0"/>
              <a:t>De amandelkern blijft rustig.</a:t>
            </a:r>
          </a:p>
          <a:p>
            <a:pPr marL="0" indent="0">
              <a:buNone/>
            </a:pPr>
            <a:r>
              <a:rPr lang="nl-NL" sz="2000" b="1" dirty="0"/>
              <a:t>Voelt het onveilig? </a:t>
            </a:r>
            <a:r>
              <a:rPr lang="nl-NL" sz="2000" dirty="0"/>
              <a:t>De amandelkern komt direct in actie.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Je lichaam maakt zich klaar om jezelf te beschermen.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406E861-678D-FB0C-C09E-D655D270E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108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E31B1-B18D-4071-632E-7AF658403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66D32EF3-C3D8-BDB6-3A0F-17F4EC138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720" y="1383398"/>
            <a:ext cx="2901086" cy="2901086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98412B5D-6C4A-B539-0E2D-44777E0DF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740" y="4947815"/>
            <a:ext cx="4875179" cy="1325563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Dat gebeurt heel snel….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0CEB5F6-348C-B0FB-D727-E7AAE4E90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0105" y="540610"/>
            <a:ext cx="11239498" cy="3590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Er ontstaat een automatische reactie:</a:t>
            </a:r>
          </a:p>
          <a:p>
            <a:r>
              <a:rPr lang="nl-NL" sz="2000" dirty="0"/>
              <a:t>Vechten</a:t>
            </a:r>
          </a:p>
          <a:p>
            <a:r>
              <a:rPr lang="nl-NL" sz="2000" dirty="0"/>
              <a:t>Vluchten</a:t>
            </a:r>
          </a:p>
          <a:p>
            <a:r>
              <a:rPr lang="nl-NL" sz="2000" dirty="0"/>
              <a:t>Bevriezen</a:t>
            </a:r>
          </a:p>
          <a:p>
            <a:pPr marL="0" indent="0" algn="r">
              <a:buNone/>
            </a:pPr>
            <a:r>
              <a:rPr lang="nl-NL" sz="2000" b="1" dirty="0"/>
              <a:t>Je valt op dat moment terug op je </a:t>
            </a:r>
            <a:r>
              <a:rPr lang="nl-NL" sz="2000" b="1" dirty="0" err="1"/>
              <a:t>onderbrein</a:t>
            </a:r>
            <a:r>
              <a:rPr lang="nl-NL" sz="2000" b="1" dirty="0"/>
              <a:t>.</a:t>
            </a:r>
          </a:p>
          <a:p>
            <a:pPr marL="0" indent="0" algn="r">
              <a:buNone/>
            </a:pPr>
            <a:r>
              <a:rPr lang="nl-NL" sz="2000" dirty="0"/>
              <a:t>Het </a:t>
            </a:r>
            <a:r>
              <a:rPr lang="nl-NL" sz="2000" dirty="0" err="1"/>
              <a:t>bovenbrein</a:t>
            </a:r>
            <a:r>
              <a:rPr lang="nl-NL" sz="2000" dirty="0"/>
              <a:t> waarmee je: nadenkt, plant, situaties relativeert,</a:t>
            </a:r>
          </a:p>
          <a:p>
            <a:pPr marL="0" indent="0" algn="r">
              <a:buNone/>
            </a:pPr>
            <a:r>
              <a:rPr lang="nl-NL" sz="2000" dirty="0"/>
              <a:t>is dan tijdelijk minder goed bereikbaar. 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rgbClr val="A6CE39"/>
                </a:solidFill>
              </a:rPr>
              <a:t>Vergelijk het met een luikje dat dichtklapt.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rgbClr val="A6CE39"/>
                </a:solidFill>
              </a:rPr>
              <a:t>Je emoties (onderbrein) nemen het dan over.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FE6D399-0FD7-7960-BB72-9A0362C87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29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905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7E767-B3E0-03B7-7923-5AD9278AE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4E64F5D-A552-4BD8-EDD2-813F5C08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0" y="4680000"/>
            <a:ext cx="6210648" cy="1325563"/>
          </a:xfrm>
        </p:spPr>
        <p:txBody>
          <a:bodyPr>
            <a:normAutofit/>
          </a:bodyPr>
          <a:lstStyle/>
          <a:p>
            <a:pPr algn="ctr"/>
            <a:r>
              <a:rPr lang="nl-NL" sz="3200" b="1" dirty="0">
                <a:solidFill>
                  <a:schemeClr val="bg1"/>
                </a:solidFill>
              </a:rPr>
              <a:t>50 verschillende vormen van dementie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80610B0-8AB7-165B-6DDC-60ACDB3882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29131" y="305440"/>
            <a:ext cx="5507462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r>
              <a:rPr lang="nl-NL" sz="2000" dirty="0"/>
              <a:t>Verschillende kenmerken</a:t>
            </a:r>
          </a:p>
          <a:p>
            <a:r>
              <a:rPr lang="nl-NL" sz="2000" dirty="0"/>
              <a:t>Ook is geen persoon met dementie hetzelfde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b="1" dirty="0">
                <a:solidFill>
                  <a:srgbClr val="A6CE39"/>
                </a:solidFill>
              </a:rPr>
              <a:t>Bij dementie:</a:t>
            </a:r>
          </a:p>
          <a:p>
            <a:r>
              <a:rPr lang="nl-NL" sz="2000" dirty="0"/>
              <a:t>Raken hersenen beschadigd</a:t>
            </a:r>
          </a:p>
          <a:p>
            <a:r>
              <a:rPr lang="nl-NL" sz="2000" dirty="0"/>
              <a:t>Is er geen genezing mogelijk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5EBD04-2B0E-F8AA-4B87-EAB5147D0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E8342D66-1B32-12AB-C732-A8C208F3B14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934065" y="485076"/>
            <a:ext cx="4411529" cy="3795459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52647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79DC5-7604-83B1-4530-EB4609F37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AEDBCE08-2A7C-7BC4-7118-04F1A5F72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860" y="1876013"/>
            <a:ext cx="1963856" cy="1963856"/>
          </a:xfrm>
          <a:prstGeom prst="rect">
            <a:avLst/>
          </a:prstGeom>
        </p:spPr>
      </p:pic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DCD3863D-D814-EEC9-41A9-0192209A80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6964" b="6964"/>
          <a:stretch/>
        </p:blipFill>
        <p:spPr>
          <a:xfrm>
            <a:off x="7114162" y="2618940"/>
            <a:ext cx="1924945" cy="1656126"/>
          </a:xfrm>
          <a:prstGeom prst="rect">
            <a:avLst/>
          </a:prstGeom>
        </p:spPr>
      </p:pic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0249C77-7952-C25C-0FC7-6E78C6E9F2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7628" y="412591"/>
            <a:ext cx="4994109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Bij ons:</a:t>
            </a:r>
          </a:p>
          <a:p>
            <a:pPr marL="0" indent="0">
              <a:buNone/>
            </a:pPr>
            <a:r>
              <a:rPr lang="nl-NL" sz="2000" dirty="0"/>
              <a:t>Gaat het luikje na een tijdje weer open.</a:t>
            </a:r>
          </a:p>
          <a:p>
            <a:pPr marL="0" indent="0">
              <a:buNone/>
            </a:pPr>
            <a:r>
              <a:rPr lang="nl-NL" sz="2000" dirty="0"/>
              <a:t>Je wordt weer rustig.</a:t>
            </a:r>
          </a:p>
          <a:p>
            <a:pPr marL="0" indent="0">
              <a:buNone/>
            </a:pPr>
            <a:r>
              <a:rPr lang="nl-NL" sz="2000" dirty="0"/>
              <a:t>Kunt weer logisch nadenken en reageren.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2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A05F0F0-7A7E-29E2-6A76-C56335925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30</a:t>
            </a:fld>
            <a:endParaRPr lang="nl-NL" dirty="0"/>
          </a:p>
        </p:txBody>
      </p:sp>
      <p:sp>
        <p:nvSpPr>
          <p:cNvPr id="7" name="Tijdelijke aanduiding voor inhoud 5">
            <a:extLst>
              <a:ext uri="{FF2B5EF4-FFF2-40B4-BE49-F238E27FC236}">
                <a16:creationId xmlns:a16="http://schemas.microsoft.com/office/drawing/2014/main" id="{FDD6E16D-8138-E3E4-E84B-C8155CABD134}"/>
              </a:ext>
            </a:extLst>
          </p:cNvPr>
          <p:cNvSpPr txBox="1">
            <a:spLocks/>
          </p:cNvSpPr>
          <p:nvPr/>
        </p:nvSpPr>
        <p:spPr>
          <a:xfrm>
            <a:off x="5881991" y="412592"/>
            <a:ext cx="5103779" cy="4736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2000" b="1" dirty="0"/>
              <a:t>Bij mensen met dementie: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000" dirty="0"/>
              <a:t>Gebeurt dat steeds moeilijker.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000" dirty="0"/>
              <a:t>Het luikje staat voortdurend op dichtklappen.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000" dirty="0"/>
              <a:t>Situaties begrijpen, relativeren, rustig reageren lukt steeds minder goed.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000" b="1" dirty="0">
                <a:solidFill>
                  <a:srgbClr val="A6CE39"/>
                </a:solidFill>
              </a:rPr>
              <a:t>Dagelijkse prikkels geven sneller een gevoel van angst/onveiligheid.</a:t>
            </a:r>
          </a:p>
          <a:p>
            <a:endParaRPr lang="nl-NL" sz="2000" dirty="0"/>
          </a:p>
          <a:p>
            <a:pPr marL="0" indent="0">
              <a:buFont typeface="Arial" panose="020B0604020202020204" pitchFamily="34" charset="0"/>
              <a:buNone/>
            </a:pPr>
            <a:endParaRPr lang="nl-NL" sz="2200" b="1" dirty="0"/>
          </a:p>
        </p:txBody>
      </p:sp>
    </p:spTree>
    <p:extLst>
      <p:ext uri="{BB962C8B-B14F-4D97-AF65-F5344CB8AC3E}">
        <p14:creationId xmlns:p14="http://schemas.microsoft.com/office/powerpoint/2010/main" val="143949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5B131-4DC4-E256-57F4-24B9D7F1C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7AF02F8-8F3C-2F37-4951-D10806C85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788" y="4947815"/>
            <a:ext cx="5847773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Stel je eens voor….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CA818A4-759A-93BA-781A-595127CC92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1400" y="508653"/>
            <a:ext cx="10242550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Je weet niet altijd waar je bent.</a:t>
            </a:r>
          </a:p>
          <a:p>
            <a:pPr marL="0" indent="0">
              <a:buNone/>
            </a:pPr>
            <a:r>
              <a:rPr lang="nl-NL" sz="2000" b="1" dirty="0"/>
              <a:t>Je herkent niet iedereen.</a:t>
            </a:r>
          </a:p>
          <a:p>
            <a:pPr marL="0" indent="0">
              <a:buNone/>
            </a:pPr>
            <a:r>
              <a:rPr lang="nl-NL" sz="2000" b="1" dirty="0"/>
              <a:t>Je begrijpt niet altijd wat er gebeurt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= onveilig voelen</a:t>
            </a:r>
          </a:p>
          <a:p>
            <a:pPr marL="0" indent="0" algn="r">
              <a:buNone/>
            </a:pPr>
            <a:r>
              <a:rPr lang="nl-NL" sz="2000" b="1" dirty="0"/>
              <a:t>Dat zie je soms terug in gedrag.</a:t>
            </a:r>
          </a:p>
          <a:p>
            <a:pPr marL="0" indent="0" algn="r">
              <a:buNone/>
            </a:pPr>
            <a:r>
              <a:rPr lang="nl-NL" sz="2000" dirty="0"/>
              <a:t>Verstijven, weglopen, boos worden.</a:t>
            </a:r>
          </a:p>
          <a:p>
            <a:pPr marL="0" indent="0" algn="r">
              <a:buNone/>
            </a:pPr>
            <a:r>
              <a:rPr lang="nl-NL" sz="2000" dirty="0"/>
              <a:t>Soms zelfs slaan, duwen of krabben.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Niet omdat die persoon vervelend wil zijn,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maar omdat hij/zij reageert vanuit angst en stress.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FD3ACCC-0351-43CB-C6FE-B80E17B72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670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EAEAE-9296-E197-64D8-27A33F677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BF5F4D9-0204-C876-8221-CA6722E80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610" y="4947815"/>
            <a:ext cx="7337974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Dat betekent…..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C52DA99-3691-5780-9C45-E316D60A3F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144" y="398322"/>
            <a:ext cx="11239498" cy="47364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000" b="1" dirty="0"/>
              <a:t>Goed opletten op de situaties waarin iemand met dementie terechtkomt.</a:t>
            </a:r>
          </a:p>
          <a:p>
            <a:pPr marL="0" indent="0" algn="ctr">
              <a:buNone/>
            </a:pPr>
            <a:r>
              <a:rPr lang="nl-NL" sz="2000" b="1" dirty="0"/>
              <a:t>Ook op de prikkels die wij zelf veroorzaken.</a:t>
            </a:r>
          </a:p>
          <a:p>
            <a:r>
              <a:rPr lang="nl-NL" sz="2000" dirty="0"/>
              <a:t>Te hard praten</a:t>
            </a:r>
          </a:p>
          <a:p>
            <a:r>
              <a:rPr lang="nl-NL" sz="2000" dirty="0"/>
              <a:t>Met meerdere mensen tegelijk praten</a:t>
            </a:r>
          </a:p>
          <a:p>
            <a:r>
              <a:rPr lang="nl-NL" sz="2000" dirty="0"/>
              <a:t>Iemand onverwacht aanraken</a:t>
            </a:r>
          </a:p>
          <a:p>
            <a:r>
              <a:rPr lang="nl-NL" sz="2000" dirty="0"/>
              <a:t>Plotselinge bewegingen maken</a:t>
            </a:r>
          </a:p>
          <a:p>
            <a:r>
              <a:rPr lang="nl-NL" sz="2000" dirty="0"/>
              <a:t>Te snel werken</a:t>
            </a:r>
          </a:p>
          <a:p>
            <a:r>
              <a:rPr lang="nl-NL" sz="2000" dirty="0"/>
              <a:t>Te veel vragen achter elkaar stellen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chemeClr val="tx2"/>
                </a:solidFill>
              </a:rPr>
              <a:t>  </a:t>
            </a:r>
            <a:r>
              <a:rPr lang="nl-NL" sz="2000" b="1" dirty="0">
                <a:solidFill>
                  <a:srgbClr val="A6CE39"/>
                </a:solidFill>
              </a:rPr>
              <a:t>Kan stress veroorzaken!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rgbClr val="A6CE39"/>
                </a:solidFill>
              </a:rPr>
              <a:t>Belangrijk: rust, duidelijkheid en veiligheid bieden.</a:t>
            </a:r>
          </a:p>
          <a:p>
            <a:pPr marL="0" indent="0" algn="r">
              <a:buNone/>
            </a:pPr>
            <a:endParaRPr lang="nl-NL" sz="2400" dirty="0">
              <a:solidFill>
                <a:srgbClr val="A6CE39"/>
              </a:solidFill>
            </a:endParaRPr>
          </a:p>
          <a:p>
            <a:pPr marL="0" indent="0" algn="r">
              <a:buNone/>
            </a:pP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B19CCD-B82E-87C8-C76C-EBFBF595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32</a:t>
            </a:fld>
            <a:endParaRPr lang="nl-NL" dirty="0"/>
          </a:p>
        </p:txBody>
      </p:sp>
      <p:cxnSp>
        <p:nvCxnSpPr>
          <p:cNvPr id="9" name="Verbindingslijn: gekromd 8">
            <a:extLst>
              <a:ext uri="{FF2B5EF4-FFF2-40B4-BE49-F238E27FC236}">
                <a16:creationId xmlns:a16="http://schemas.microsoft.com/office/drawing/2014/main" id="{BDAE9D7F-BA1F-7698-A9AB-B303360BE8B7}"/>
              </a:ext>
            </a:extLst>
          </p:cNvPr>
          <p:cNvCxnSpPr>
            <a:cxnSpLocks/>
          </p:cNvCxnSpPr>
          <p:nvPr/>
        </p:nvCxnSpPr>
        <p:spPr>
          <a:xfrm>
            <a:off x="4871864" y="2766545"/>
            <a:ext cx="2448272" cy="936104"/>
          </a:xfrm>
          <a:prstGeom prst="curvedConnector3">
            <a:avLst>
              <a:gd name="adj1" fmla="val 56791"/>
            </a:avLst>
          </a:prstGeom>
          <a:ln w="44450">
            <a:solidFill>
              <a:srgbClr val="A6CE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14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716BB-A5C1-2CED-C5F0-CE2B6993F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02D556F-193F-362F-F192-D5FFF6D7B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1978" y="1318530"/>
            <a:ext cx="5507462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r>
              <a:rPr lang="nl-NL" sz="2000" dirty="0"/>
              <a:t>Blaas de ballon op</a:t>
            </a:r>
          </a:p>
          <a:p>
            <a:r>
              <a:rPr lang="nl-NL" sz="2000" dirty="0"/>
              <a:t>Leg er een knoop in</a:t>
            </a:r>
          </a:p>
          <a:p>
            <a:r>
              <a:rPr lang="nl-NL" sz="2000" dirty="0"/>
              <a:t>Kom staan in een kring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A5C748-7203-AFA3-6D7E-2CF11A32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33</a:t>
            </a:fld>
            <a:endParaRPr lang="nl-NL" dirty="0"/>
          </a:p>
        </p:txBody>
      </p:sp>
      <p:pic>
        <p:nvPicPr>
          <p:cNvPr id="13" name="Tijdelijke aanduiding voor afbeelding 12">
            <a:extLst>
              <a:ext uri="{FF2B5EF4-FFF2-40B4-BE49-F238E27FC236}">
                <a16:creationId xmlns:a16="http://schemas.microsoft.com/office/drawing/2014/main" id="{A90E1FBE-A0E8-7959-7F0D-E6FB0EA941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1049483" y="657358"/>
            <a:ext cx="4034007" cy="3470658"/>
          </a:xfrm>
          <a:prstGeom prst="roundRect">
            <a:avLst>
              <a:gd name="adj" fmla="val 2295"/>
            </a:avLst>
          </a:prstGeom>
          <a:noFill/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A24A1C96-80FB-2184-EF00-20D42AEE635C}"/>
              </a:ext>
            </a:extLst>
          </p:cNvPr>
          <p:cNvSpPr txBox="1">
            <a:spLocks/>
          </p:cNvSpPr>
          <p:nvPr/>
        </p:nvSpPr>
        <p:spPr>
          <a:xfrm>
            <a:off x="1123544" y="49478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400" b="1" dirty="0">
                <a:solidFill>
                  <a:srgbClr val="A6CE39"/>
                </a:solidFill>
              </a:rPr>
              <a:t>Oefening</a:t>
            </a:r>
            <a:r>
              <a:rPr lang="nl-NL" sz="3400" dirty="0">
                <a:solidFill>
                  <a:srgbClr val="A6CE39"/>
                </a:solidFill>
              </a:rPr>
              <a:t> </a:t>
            </a:r>
            <a:br>
              <a:rPr lang="nl-NL" sz="3400" dirty="0">
                <a:solidFill>
                  <a:srgbClr val="A6CE39"/>
                </a:solidFill>
              </a:rPr>
            </a:br>
            <a:r>
              <a:rPr lang="nl-NL" sz="3400" b="1" dirty="0">
                <a:solidFill>
                  <a:srgbClr val="A6CE39"/>
                </a:solidFill>
              </a:rPr>
              <a:t>De stressballon</a:t>
            </a:r>
          </a:p>
        </p:txBody>
      </p:sp>
    </p:spTree>
    <p:extLst>
      <p:ext uri="{BB962C8B-B14F-4D97-AF65-F5344CB8AC3E}">
        <p14:creationId xmlns:p14="http://schemas.microsoft.com/office/powerpoint/2010/main" val="297237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2177D-4510-D0CB-C6AD-371BC7A0D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8963664-2592-5A45-47A3-A5C2CCB01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278" y="252412"/>
            <a:ext cx="7896447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b="1" dirty="0"/>
          </a:p>
          <a:p>
            <a:pPr marL="0" indent="0" algn="ctr">
              <a:buNone/>
            </a:pPr>
            <a:r>
              <a:rPr lang="nl-NL" sz="2000" b="1" dirty="0"/>
              <a:t>Je begrijpt nu wat er in de hersenen gebeurt.</a:t>
            </a:r>
          </a:p>
          <a:p>
            <a:pPr marL="0" indent="0" algn="ctr">
              <a:buNone/>
            </a:pPr>
            <a:r>
              <a:rPr lang="nl-NL" sz="2000" b="1" dirty="0"/>
              <a:t>En dat mensen met dementie behoefte hebben aan:</a:t>
            </a:r>
          </a:p>
          <a:p>
            <a:pPr algn="ctr"/>
            <a:r>
              <a:rPr lang="nl-NL" sz="2000" dirty="0"/>
              <a:t>Rust</a:t>
            </a:r>
          </a:p>
          <a:p>
            <a:pPr algn="ctr"/>
            <a:r>
              <a:rPr lang="nl-NL" sz="2000" dirty="0"/>
              <a:t>Veiligheid</a:t>
            </a:r>
          </a:p>
          <a:p>
            <a:pPr algn="ctr"/>
            <a:r>
              <a:rPr lang="nl-NL" sz="2000" dirty="0"/>
              <a:t>Voorspelbaarheid</a:t>
            </a:r>
            <a:br>
              <a:rPr lang="nl-NL" sz="2000" dirty="0"/>
            </a:br>
            <a:endParaRPr lang="nl-NL" sz="2000" b="1" dirty="0"/>
          </a:p>
          <a:p>
            <a:pPr marL="0" indent="0" algn="ctr">
              <a:buNone/>
            </a:pPr>
            <a:r>
              <a:rPr lang="nl-NL" sz="2000" b="1" dirty="0"/>
              <a:t>Wat kun jij doen om die veilige omgeving te creëren?</a:t>
            </a:r>
          </a:p>
          <a:p>
            <a:pPr marL="0" indent="0" algn="ctr">
              <a:buNone/>
            </a:pPr>
            <a:r>
              <a:rPr lang="nl-NL" sz="2000" dirty="0"/>
              <a:t>Iets eenvoudigs, maar heel belangrijk:</a:t>
            </a:r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Tempo vertragen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D44EA0F-1B0C-B326-ECAC-37BE46D51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34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A74B39C-5D0A-8E6B-EFCA-878CD9358C1A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pic>
        <p:nvPicPr>
          <p:cNvPr id="14" name="Tijdelijke aanduiding voor afbeelding 13">
            <a:extLst>
              <a:ext uri="{FF2B5EF4-FFF2-40B4-BE49-F238E27FC236}">
                <a16:creationId xmlns:a16="http://schemas.microsoft.com/office/drawing/2014/main" id="{FB217F94-8F0B-93CE-0050-D0F6DF8F4D7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473075" y="939829"/>
            <a:ext cx="3195158" cy="2748954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374049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64A9D-0873-FFC5-0949-4758706CC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3E205F6-D78D-F5AD-AD16-C82E77209D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389" y="0"/>
            <a:ext cx="11449221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sz="2000" b="1" dirty="0"/>
              <a:t>De hersenen van mensen met dementie werken vertraagd.</a:t>
            </a:r>
          </a:p>
          <a:p>
            <a:pPr marL="0" indent="0">
              <a:buNone/>
            </a:pPr>
            <a:r>
              <a:rPr lang="nl-NL" sz="2000" u="sng" dirty="0"/>
              <a:t>Driemaal vertraagd zelfs.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Informatie die je geeft….</a:t>
            </a:r>
          </a:p>
          <a:p>
            <a:pPr marL="0" indent="0" algn="ctr">
              <a:buNone/>
            </a:pPr>
            <a:r>
              <a:rPr lang="nl-NL" sz="2000" dirty="0"/>
              <a:t>Komt vertraagd binnen.</a:t>
            </a:r>
          </a:p>
          <a:p>
            <a:pPr marL="0" indent="0" algn="ctr">
              <a:buNone/>
            </a:pPr>
            <a:r>
              <a:rPr lang="nl-NL" sz="2000" dirty="0"/>
              <a:t>Wordt vertraagd verwerkt.</a:t>
            </a:r>
          </a:p>
          <a:p>
            <a:pPr marL="0" indent="0" algn="ctr">
              <a:buNone/>
            </a:pPr>
            <a:r>
              <a:rPr lang="nl-NL" sz="2000" dirty="0"/>
              <a:t>En vervolgens komt er een vertraagde reactie.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FF8C888-7CE2-EABC-EB19-A7E01762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950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10F7E-F5C8-2C15-7872-D4CD9395D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53989B4-F0A6-1C82-0BB3-0ACA6E6A1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124" y="5049590"/>
            <a:ext cx="4825752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Wij zijn vaak snel…..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B042E09-3670-2F7A-F90F-1C304FFB1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01803" y="437078"/>
            <a:ext cx="6120680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sz="2000" b="1" dirty="0"/>
              <a:t>We stellen een vraag.</a:t>
            </a:r>
          </a:p>
          <a:p>
            <a:pPr marL="0" indent="0">
              <a:buNone/>
            </a:pPr>
            <a:r>
              <a:rPr lang="nl-NL" sz="2000" b="1" dirty="0"/>
              <a:t>En verwachten direct antwoord.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dirty="0"/>
              <a:t>Gezonde hersenen kunnen dat prima aan.</a:t>
            </a:r>
          </a:p>
          <a:p>
            <a:pPr marL="0" indent="0">
              <a:buNone/>
            </a:pPr>
            <a:r>
              <a:rPr lang="nl-NL" sz="2000" dirty="0"/>
              <a:t>Voor iemand met dementie gaat dat vaak te snel.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Daardoor krijgt iemand soms niet genoeg tijd 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om te reageren.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630B89-BC20-E578-352C-A32BE1B3F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36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478DD61-096D-AEC1-ECC1-A6BC3A2FF311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pic>
        <p:nvPicPr>
          <p:cNvPr id="10" name="Tijdelijke aanduiding voor afbeelding 9" descr="Afbeelding met tekst, sport, vrouw, atletiekwedstrijd&#10;&#10;Automatisch gegenereerde beschrijving">
            <a:extLst>
              <a:ext uri="{FF2B5EF4-FFF2-40B4-BE49-F238E27FC236}">
                <a16:creationId xmlns:a16="http://schemas.microsoft.com/office/drawing/2014/main" id="{CE8A8084-6155-53AA-2A25-CD42555763D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5" r="9655"/>
          <a:stretch/>
        </p:blipFill>
        <p:spPr>
          <a:xfrm>
            <a:off x="870991" y="308301"/>
            <a:ext cx="3825700" cy="474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A9080-0E7E-9AE9-8551-250E360E9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A9AF1B9-ADE6-3DBF-AECE-A2475B5F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182" y="4947815"/>
            <a:ext cx="6511636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Wij praten snel, maar handelen ook snel…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39E5D07-C576-210C-A865-3CE006A89B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385694"/>
            <a:ext cx="7714961" cy="47364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Stel je voor:</a:t>
            </a:r>
          </a:p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Je dekt samen met de bewoner de tafel.</a:t>
            </a:r>
          </a:p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Je ziet dat het neerzetten langzaam gaat.</a:t>
            </a:r>
          </a:p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Een bord wordt verkeerd neergezet.</a:t>
            </a:r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l-NL" sz="2000" b="1" dirty="0">
              <a:solidFill>
                <a:srgbClr val="A6CE39"/>
              </a:solidFill>
            </a:endParaRPr>
          </a:p>
          <a:p>
            <a:pPr marL="0" indent="0">
              <a:buNone/>
            </a:pPr>
            <a:br>
              <a:rPr lang="nl-NL" sz="2000" b="1" dirty="0">
                <a:solidFill>
                  <a:srgbClr val="A6CE39"/>
                </a:solidFill>
              </a:rPr>
            </a:br>
            <a:r>
              <a:rPr lang="nl-NL" sz="2000" b="1" dirty="0">
                <a:solidFill>
                  <a:srgbClr val="A6CE39"/>
                </a:solidFill>
              </a:rPr>
              <a:t>Voor de bewoner kan dit anders voelen.</a:t>
            </a:r>
          </a:p>
          <a:p>
            <a:r>
              <a:rPr lang="nl-NL" sz="2000" dirty="0">
                <a:solidFill>
                  <a:schemeClr val="tx1"/>
                </a:solidFill>
              </a:rPr>
              <a:t>Misschien wat hij nog bezig.</a:t>
            </a:r>
          </a:p>
          <a:p>
            <a:r>
              <a:rPr lang="nl-NL" sz="2000" dirty="0">
                <a:solidFill>
                  <a:schemeClr val="tx1"/>
                </a:solidFill>
              </a:rPr>
              <a:t>Misschien schrok hij toen er ineens iets uit zijn handen werd gepakt.</a:t>
            </a:r>
          </a:p>
          <a:p>
            <a:r>
              <a:rPr lang="nl-NL" sz="2000" dirty="0">
                <a:solidFill>
                  <a:schemeClr val="tx1"/>
                </a:solidFill>
              </a:rPr>
              <a:t>Of voelt het alsof hij het niet goed genoeg doet.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87DB667-4740-6DE9-6D3D-F5E78ECB6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37</a:t>
            </a:fld>
            <a:endParaRPr lang="nl-NL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A05426-2A27-B80D-2A89-7D5C02DF6E0A}"/>
              </a:ext>
            </a:extLst>
          </p:cNvPr>
          <p:cNvSpPr txBox="1"/>
          <p:nvPr/>
        </p:nvSpPr>
        <p:spPr>
          <a:xfrm>
            <a:off x="6442364" y="1574370"/>
            <a:ext cx="47278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000" b="1" dirty="0"/>
              <a:t>Je denkt al snel:</a:t>
            </a:r>
          </a:p>
          <a:p>
            <a:pPr algn="r"/>
            <a:r>
              <a:rPr lang="nl-NL" sz="2000" dirty="0"/>
              <a:t>Laat mij het maar even doen.</a:t>
            </a:r>
          </a:p>
          <a:p>
            <a:pPr algn="r"/>
            <a:r>
              <a:rPr lang="nl-NL" sz="2000" dirty="0"/>
              <a:t>Dan gaat het sneller.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163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A8A95-355F-726B-69AF-364CD2089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C0B29F7-B427-A3AB-16AD-88A11D7067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3" y="375303"/>
            <a:ext cx="11161189" cy="473644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l-NL" sz="2000" b="1" dirty="0"/>
              <a:t>Dat kan </a:t>
            </a:r>
            <a:r>
              <a:rPr lang="nl-NL" sz="2000" b="1" u="sng" dirty="0"/>
              <a:t>onrust, frustratie of weerstand </a:t>
            </a:r>
            <a:r>
              <a:rPr lang="nl-NL" sz="2000" b="1" dirty="0"/>
              <a:t>veroorzaken.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  <a:p>
            <a:pPr marL="0" indent="0" algn="ctr">
              <a:buNone/>
            </a:pPr>
            <a:r>
              <a:rPr lang="nl-NL" sz="2000" b="1" dirty="0"/>
              <a:t>Wat wij soms zien als lastig gedrag</a:t>
            </a:r>
          </a:p>
          <a:p>
            <a:pPr marL="0" indent="0" algn="ctr">
              <a:buNone/>
            </a:pPr>
            <a:r>
              <a:rPr lang="nl-NL" sz="2000" b="1" dirty="0"/>
              <a:t> = </a:t>
            </a:r>
            <a:br>
              <a:rPr lang="nl-NL" sz="2000" b="1" dirty="0"/>
            </a:br>
            <a:r>
              <a:rPr lang="nl-NL" sz="2000" b="1" dirty="0"/>
              <a:t>Reactie op een gevoel van onveiligheid of verlies van controle.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 algn="ctr">
              <a:buNone/>
            </a:pPr>
            <a:r>
              <a:rPr lang="nl-NL" sz="2000" b="1" dirty="0"/>
              <a:t>Wat werkt dan wel? </a:t>
            </a:r>
            <a:r>
              <a:rPr lang="nl-NL" sz="2000" b="1" dirty="0">
                <a:solidFill>
                  <a:srgbClr val="A6CE39"/>
                </a:solidFill>
              </a:rPr>
              <a:t>Je tempo vertragen!</a:t>
            </a:r>
          </a:p>
          <a:p>
            <a:pPr marL="0" indent="0" algn="ctr">
              <a:buNone/>
            </a:pPr>
            <a:r>
              <a:rPr lang="nl-NL" sz="2000" dirty="0">
                <a:solidFill>
                  <a:schemeClr val="tx1"/>
                </a:solidFill>
              </a:rPr>
              <a:t>In je communicatie.</a:t>
            </a:r>
          </a:p>
          <a:p>
            <a:pPr marL="0" indent="0" algn="ctr">
              <a:buNone/>
            </a:pPr>
            <a:r>
              <a:rPr lang="nl-NL" sz="2000" dirty="0">
                <a:solidFill>
                  <a:schemeClr val="tx1"/>
                </a:solidFill>
              </a:rPr>
              <a:t>In je handelen.</a:t>
            </a:r>
          </a:p>
          <a:p>
            <a:pPr marL="0" indent="0" algn="ctr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D5828C-80D5-C3FB-6BFB-5264C35C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38</a:t>
            </a:fld>
            <a:endParaRPr lang="nl-NL" dirty="0"/>
          </a:p>
        </p:txBody>
      </p:sp>
      <p:sp>
        <p:nvSpPr>
          <p:cNvPr id="7" name="Pijl: omlaag 6">
            <a:extLst>
              <a:ext uri="{FF2B5EF4-FFF2-40B4-BE49-F238E27FC236}">
                <a16:creationId xmlns:a16="http://schemas.microsoft.com/office/drawing/2014/main" id="{69516458-CFCE-5CB3-D038-4500334E1C7F}"/>
              </a:ext>
            </a:extLst>
          </p:cNvPr>
          <p:cNvSpPr/>
          <p:nvPr/>
        </p:nvSpPr>
        <p:spPr>
          <a:xfrm>
            <a:off x="5889661" y="797527"/>
            <a:ext cx="484632" cy="648072"/>
          </a:xfrm>
          <a:prstGeom prst="downArrow">
            <a:avLst/>
          </a:prstGeom>
          <a:solidFill>
            <a:srgbClr val="EC008C"/>
          </a:solidFill>
          <a:ln>
            <a:solidFill>
              <a:srgbClr val="EC00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722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262DE-4199-3E82-AE27-816C28B0B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3E47102-D92A-C65F-1F97-273FB58BC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Tip 1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Geef iemand de kans om te reageren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4EF11B-5EFA-F43C-9664-4E94043088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251" y="430307"/>
            <a:ext cx="11239498" cy="47364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b="1" dirty="0"/>
              <a:t>Dit geeft rust en iemand voelt zich hierdoor veiliger.</a:t>
            </a:r>
          </a:p>
          <a:p>
            <a:endParaRPr lang="nl-NL" sz="2000" dirty="0"/>
          </a:p>
          <a:p>
            <a:r>
              <a:rPr lang="nl-NL" sz="2000" dirty="0"/>
              <a:t>Stel niet te veel vragen achter elkaar</a:t>
            </a:r>
          </a:p>
          <a:p>
            <a:r>
              <a:rPr lang="nl-NL" sz="2000" dirty="0"/>
              <a:t>Herhaal niet direct een vraag als je geen antwoord krijgt</a:t>
            </a:r>
            <a:br>
              <a:rPr lang="nl-NL" sz="2000" dirty="0"/>
            </a:br>
            <a:endParaRPr lang="nl-NL" sz="2000" dirty="0"/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Train jezelf door na een vraag bewust in je hoofd te tellen:</a:t>
            </a:r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21- 22 – 23</a:t>
            </a:r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b="1" dirty="0"/>
              <a:t>Daardoor geef je de ander de tijd:</a:t>
            </a:r>
          </a:p>
          <a:p>
            <a:pPr marL="0" indent="0">
              <a:buNone/>
            </a:pPr>
            <a:r>
              <a:rPr lang="nl-NL" sz="2000" dirty="0"/>
              <a:t>Om de informatie te verwerken.</a:t>
            </a:r>
          </a:p>
          <a:p>
            <a:pPr marL="0" indent="0">
              <a:buNone/>
            </a:pPr>
            <a:r>
              <a:rPr lang="nl-NL" sz="2000" dirty="0"/>
              <a:t>En een antwoord te geven.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61FB2BB-DF6A-2613-D8C3-CD8FEEB8C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39</a:t>
            </a:fld>
            <a:endParaRPr lang="nl-NL" dirty="0"/>
          </a:p>
        </p:txBody>
      </p:sp>
      <p:pic>
        <p:nvPicPr>
          <p:cNvPr id="3" name="Graphic 2" descr="Gloeilamp en tandwiel met effen opvulling">
            <a:extLst>
              <a:ext uri="{FF2B5EF4-FFF2-40B4-BE49-F238E27FC236}">
                <a16:creationId xmlns:a16="http://schemas.microsoft.com/office/drawing/2014/main" id="{6A5A5D01-AC5C-07CC-BFC6-87F72E6450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9485" y="1282793"/>
            <a:ext cx="237626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4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0D5626B-40B0-45D7-499C-D5B389666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0" y="4680000"/>
            <a:ext cx="10515600" cy="1325563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De ontwikkeling van de hersenen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6AB674D-A208-57D1-14E4-4C0AB91C6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353181"/>
            <a:ext cx="11239498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sz="2400" b="1" dirty="0">
                <a:solidFill>
                  <a:srgbClr val="A6CE39"/>
                </a:solidFill>
              </a:rPr>
              <a:t>Als je weet hoe onze hersenen zich ontwikkelen van baby tot volwassene.</a:t>
            </a:r>
          </a:p>
          <a:p>
            <a:pPr marL="0" indent="0">
              <a:buNone/>
            </a:pPr>
            <a:r>
              <a:rPr lang="nl-NL" sz="2400" b="1" dirty="0">
                <a:solidFill>
                  <a:srgbClr val="A6CE39"/>
                </a:solidFill>
              </a:rPr>
              <a:t>snap je beter wat er in de hersenen van iemand met dementie aan de hand is.</a:t>
            </a:r>
          </a:p>
          <a:p>
            <a:pPr marL="0" indent="0">
              <a:buNone/>
            </a:pPr>
            <a:endParaRPr lang="nl-NL" sz="2400" b="1" dirty="0"/>
          </a:p>
          <a:p>
            <a:pPr marL="0" indent="0">
              <a:buNone/>
            </a:pPr>
            <a:endParaRPr lang="nl-NL" sz="2400" b="1" dirty="0"/>
          </a:p>
          <a:p>
            <a:pPr marL="0" indent="0" algn="r">
              <a:buNone/>
            </a:pPr>
            <a:r>
              <a:rPr lang="nl-NL" sz="2400" dirty="0"/>
              <a:t>En waarom iemand zich gedraagt zoals jij</a:t>
            </a:r>
          </a:p>
          <a:p>
            <a:pPr marL="0" indent="0" algn="r">
              <a:buNone/>
            </a:pPr>
            <a:r>
              <a:rPr lang="nl-NL" sz="2400" dirty="0"/>
              <a:t> dit meemaakt wanneer je aan het werk bent!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92706BC-8FB9-4A5F-507A-9D44D1483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7" name="Tijdelijke aanduiding voor afbeelding 6" descr="Afbeelding met tekst, vectorafbeeldingen&#10;&#10;Automatisch gegenereerde beschrijving">
            <a:extLst>
              <a:ext uri="{FF2B5EF4-FFF2-40B4-BE49-F238E27FC236}">
                <a16:creationId xmlns:a16="http://schemas.microsoft.com/office/drawing/2014/main" id="{9C41F817-F30B-F44B-1EBA-3CAB3FE1BC0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/>
        </p:blipFill>
        <p:spPr>
          <a:xfrm>
            <a:off x="1828435" y="1731772"/>
            <a:ext cx="284566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7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8A6EC-0A85-0C72-EDF2-11DFC53A3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29F5506-07D6-3D27-D294-9001FDE71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01" y="4947815"/>
            <a:ext cx="10387445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Tip 2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Neem niet te snel handelingen over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D241DD8-3ACA-575D-E2AE-05E5F91D1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394467"/>
            <a:ext cx="11239498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Mensen met dementie kunnen vaak meer dan wij denken.</a:t>
            </a:r>
          </a:p>
          <a:p>
            <a:pPr marL="0" indent="0">
              <a:buNone/>
            </a:pPr>
            <a:r>
              <a:rPr lang="nl-NL" sz="2000" b="1" dirty="0"/>
              <a:t>Alleen hebben ze soms meer tijd nodig.</a:t>
            </a:r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Handige tip:</a:t>
            </a:r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Houd je handen zoveel mogelijk op je rug</a:t>
            </a:r>
          </a:p>
          <a:p>
            <a:pPr marL="0" indent="0" algn="ctr">
              <a:buNone/>
            </a:pPr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Door niet te snel in te grijpen:</a:t>
            </a:r>
          </a:p>
          <a:p>
            <a:r>
              <a:rPr lang="nl-NL" sz="2000" dirty="0">
                <a:solidFill>
                  <a:schemeClr val="tx1"/>
                </a:solidFill>
              </a:rPr>
              <a:t>Geef je iemand meer </a:t>
            </a:r>
            <a:r>
              <a:rPr lang="nl-NL" sz="2000" u="sng" dirty="0">
                <a:solidFill>
                  <a:schemeClr val="tx1"/>
                </a:solidFill>
              </a:rPr>
              <a:t>regie</a:t>
            </a:r>
            <a:r>
              <a:rPr lang="nl-NL" sz="2000" dirty="0">
                <a:solidFill>
                  <a:schemeClr val="tx1"/>
                </a:solidFill>
              </a:rPr>
              <a:t> over zijn leven</a:t>
            </a:r>
          </a:p>
          <a:p>
            <a:r>
              <a:rPr lang="nl-NL" sz="2000" dirty="0">
                <a:solidFill>
                  <a:schemeClr val="tx1"/>
                </a:solidFill>
              </a:rPr>
              <a:t>Stimuleer je de </a:t>
            </a:r>
            <a:r>
              <a:rPr lang="nl-NL" sz="2000" u="sng" dirty="0">
                <a:solidFill>
                  <a:schemeClr val="tx1"/>
                </a:solidFill>
              </a:rPr>
              <a:t>zelfredzaamheid</a:t>
            </a:r>
          </a:p>
          <a:p>
            <a:r>
              <a:rPr lang="nl-NL" sz="2000" dirty="0">
                <a:solidFill>
                  <a:schemeClr val="tx1"/>
                </a:solidFill>
              </a:rPr>
              <a:t>Vergroot je het gevoel van </a:t>
            </a:r>
            <a:r>
              <a:rPr lang="nl-NL" sz="2000" u="sng" dirty="0">
                <a:solidFill>
                  <a:schemeClr val="tx1"/>
                </a:solidFill>
              </a:rPr>
              <a:t>eigenwaarde</a:t>
            </a:r>
          </a:p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Daarmee voorkom je onrust/stress en creëer je meer rust/veiligheid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AEE2963-0E31-F713-74CB-BA4FCAA1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40</a:t>
            </a:fld>
            <a:endParaRPr lang="nl-NL" dirty="0"/>
          </a:p>
        </p:txBody>
      </p:sp>
      <p:pic>
        <p:nvPicPr>
          <p:cNvPr id="3" name="Graphic 2" descr="Gloeilamp en tandwiel met effen opvulling">
            <a:extLst>
              <a:ext uri="{FF2B5EF4-FFF2-40B4-BE49-F238E27FC236}">
                <a16:creationId xmlns:a16="http://schemas.microsoft.com/office/drawing/2014/main" id="{F0FDF047-0BE3-79CA-CDED-CC51877980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6309" y="1158101"/>
            <a:ext cx="237626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4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027A5-A847-0FD9-6F29-2F44EAF4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901B01F-FA69-5596-6977-F610398A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0936" y="4947815"/>
            <a:ext cx="2750127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Conclusie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59B283F-DF14-0475-7715-AAD26A961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7" y="402060"/>
            <a:ext cx="9463039" cy="38083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2000" b="1" dirty="0"/>
              <a:t>Vertraagd handelen werkt uiteindelijk vaak sneller.</a:t>
            </a:r>
          </a:p>
          <a:p>
            <a:pPr marL="0" indent="0" algn="ctr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Je voorkomt hiermee vaak:</a:t>
            </a:r>
          </a:p>
          <a:p>
            <a:r>
              <a:rPr lang="nl-NL" sz="2000" dirty="0"/>
              <a:t>Onrust</a:t>
            </a:r>
          </a:p>
          <a:p>
            <a:r>
              <a:rPr lang="nl-NL" sz="2000" dirty="0"/>
              <a:t>Spanning</a:t>
            </a:r>
          </a:p>
          <a:p>
            <a:r>
              <a:rPr lang="nl-NL" sz="2000" dirty="0"/>
              <a:t>Weerstand</a:t>
            </a:r>
          </a:p>
          <a:p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Mensen met dementie ervaren daardoor:</a:t>
            </a:r>
          </a:p>
          <a:p>
            <a:r>
              <a:rPr lang="nl-NL" sz="2000" dirty="0"/>
              <a:t>Minder stress en voelen zich veiliger</a:t>
            </a:r>
          </a:p>
          <a:p>
            <a:r>
              <a:rPr lang="nl-NL" sz="2000" dirty="0"/>
              <a:t>En krijgen de ruimte om zelf te reageren en mee te doen.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5415A9B-6660-0072-60A9-D1DE3911F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41</a:t>
            </a:fld>
            <a:endParaRPr lang="nl-NL" dirty="0"/>
          </a:p>
        </p:txBody>
      </p:sp>
      <p:pic>
        <p:nvPicPr>
          <p:cNvPr id="2" name="Tijdelijke aanduiding voor afbeelding 13">
            <a:extLst>
              <a:ext uri="{FF2B5EF4-FFF2-40B4-BE49-F238E27FC236}">
                <a16:creationId xmlns:a16="http://schemas.microsoft.com/office/drawing/2014/main" id="{F2CECDF8-798E-58A7-C13B-EE96F28CF6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7955971" y="1197675"/>
            <a:ext cx="3108900" cy="2674743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255730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A99B9-89A8-222E-E870-A22791F95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681A7D4-FFCA-52B8-889B-DAD7B28C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012" y="4947815"/>
            <a:ext cx="5387975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Aansluiten bij routines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0D0603-F1CE-7005-D4EC-2B8AEC9E7A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007" y="718042"/>
            <a:ext cx="9463039" cy="3808383"/>
          </a:xfrm>
        </p:spPr>
        <p:txBody>
          <a:bodyPr/>
          <a:lstStyle/>
          <a:p>
            <a:pPr marL="0" indent="0" algn="ctr">
              <a:buNone/>
            </a:pPr>
            <a:r>
              <a:rPr lang="nl-NL" sz="2000" b="1" dirty="0"/>
              <a:t>Een andere manier om rust en veiligheid te creëren voor mensen met dementie.</a:t>
            </a:r>
          </a:p>
          <a:p>
            <a:pPr marL="0" indent="0" algn="ctr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4484FF4-365C-3B18-A8FD-8F70F0C17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42</a:t>
            </a:fld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9FD25FFE-55E9-1EC0-66B5-095CCB929B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8" b="6978"/>
          <a:stretch>
            <a:fillRect/>
          </a:stretch>
        </p:blipFill>
        <p:spPr>
          <a:xfrm>
            <a:off x="4439732" y="1248617"/>
            <a:ext cx="3312536" cy="2850233"/>
          </a:xfrm>
          <a:prstGeom prst="roundRect">
            <a:avLst>
              <a:gd name="adj" fmla="val 7400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93292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9FD38-9DEE-6578-2945-954830D1E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178339D-5721-F7C2-0053-96D6CEEB9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573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Een routine is…..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98606B1-8092-FDE3-DF32-F471747571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368" y="320900"/>
            <a:ext cx="8456077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Iets wat je doet zonder er bewust over na te denken. Het gaat automatisch.</a:t>
            </a:r>
            <a:br>
              <a:rPr lang="nl-NL" sz="2000" b="1" dirty="0"/>
            </a:br>
            <a:endParaRPr lang="nl-NL" sz="2000" b="1" dirty="0"/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Denk maar eens aan tandenpoetsen.</a:t>
            </a:r>
          </a:p>
          <a:p>
            <a:pPr marL="0" indent="0" algn="ctr">
              <a:buNone/>
            </a:pPr>
            <a:r>
              <a:rPr lang="nl-NL" sz="2000" dirty="0"/>
              <a:t>Met welke hand poetsen jullie je tanden?</a:t>
            </a:r>
          </a:p>
          <a:p>
            <a:pPr marL="0" indent="0" algn="ctr">
              <a:buNone/>
            </a:pPr>
            <a:r>
              <a:rPr lang="nl-NL" sz="2000" dirty="0"/>
              <a:t>Begin je boven of onder?</a:t>
            </a:r>
          </a:p>
          <a:p>
            <a:pPr marL="0" indent="0" algn="ctr">
              <a:buNone/>
            </a:pPr>
            <a:br>
              <a:rPr lang="nl-NL" sz="2000" i="1" dirty="0"/>
            </a:br>
            <a:r>
              <a:rPr lang="nl-NL" sz="2000" dirty="0"/>
              <a:t>Moest je er even over nadenken? Dat is niet zo gek.</a:t>
            </a:r>
          </a:p>
          <a:p>
            <a:pPr marL="0" indent="0">
              <a:buNone/>
            </a:pPr>
            <a:br>
              <a:rPr lang="nl-NL" sz="2000" b="1" i="1" dirty="0"/>
            </a:br>
            <a:r>
              <a:rPr lang="nl-NL" sz="2000" b="1" dirty="0"/>
              <a:t>Je doet dit iedere dag                automatisch.</a:t>
            </a:r>
          </a:p>
          <a:p>
            <a:pPr marL="0" indent="0">
              <a:buNone/>
            </a:pPr>
            <a:r>
              <a:rPr lang="nl-NL" sz="2000" dirty="0"/>
              <a:t>Je hersenen hebben deze handelingen zo vaak gedaan.</a:t>
            </a:r>
          </a:p>
          <a:p>
            <a:pPr marL="0" indent="0">
              <a:buNone/>
            </a:pPr>
            <a:r>
              <a:rPr lang="nl-NL" sz="2000" dirty="0"/>
              <a:t>Je hoeft er niet meer bewust over na te denken.</a:t>
            </a:r>
          </a:p>
          <a:p>
            <a:pPr marL="0" indent="0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7589E42-1F85-0FF2-2D8C-FBCF3D158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43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AD64546-BF37-F373-1415-CC83A535F9DB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6D416F2-4EE5-B1D4-2B67-0D461C24F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05" y="795342"/>
            <a:ext cx="3356992" cy="3356992"/>
          </a:xfrm>
          <a:prstGeom prst="rect">
            <a:avLst/>
          </a:prstGeom>
        </p:spPr>
      </p:pic>
      <p:sp>
        <p:nvSpPr>
          <p:cNvPr id="2" name="Pijl: rechts 1">
            <a:extLst>
              <a:ext uri="{FF2B5EF4-FFF2-40B4-BE49-F238E27FC236}">
                <a16:creationId xmlns:a16="http://schemas.microsoft.com/office/drawing/2014/main" id="{DA382796-7572-EE2C-F91C-56978F9DF88A}"/>
              </a:ext>
            </a:extLst>
          </p:cNvPr>
          <p:cNvSpPr/>
          <p:nvPr/>
        </p:nvSpPr>
        <p:spPr>
          <a:xfrm>
            <a:off x="2869569" y="3170562"/>
            <a:ext cx="670109" cy="369331"/>
          </a:xfrm>
          <a:prstGeom prst="rightArrow">
            <a:avLst/>
          </a:prstGeom>
          <a:solidFill>
            <a:srgbClr val="A6CE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122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41B19-95FF-17BA-78EE-514CDBB52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B15BF1B-0686-2C77-8328-AAF01A3F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653" y="4804978"/>
            <a:ext cx="6573981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Met gezonde hersenen….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8D02D14-2EBE-F34D-C614-55E5D6A116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924534"/>
            <a:ext cx="6573981" cy="37376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2400" b="1" dirty="0"/>
          </a:p>
          <a:p>
            <a:pPr marL="0" indent="0" algn="ctr">
              <a:buNone/>
            </a:pPr>
            <a:r>
              <a:rPr lang="nl-NL" sz="2000" b="1" dirty="0"/>
              <a:t>Kun je leren en ontwikkelen tot ver boven je 80</a:t>
            </a:r>
            <a:r>
              <a:rPr lang="nl-NL" sz="2000" b="1" baseline="30000" dirty="0"/>
              <a:t>ste</a:t>
            </a:r>
            <a:r>
              <a:rPr lang="nl-NL" sz="2000" b="1" dirty="0"/>
              <a:t>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 algn="ctr">
              <a:buNone/>
            </a:pPr>
            <a:r>
              <a:rPr lang="nl-NL" sz="2000" b="1" dirty="0">
                <a:solidFill>
                  <a:srgbClr val="A6CE39"/>
                </a:solidFill>
              </a:rPr>
              <a:t>Alleen, hoe ouder je wordt, hoe lastiger.</a:t>
            </a:r>
          </a:p>
          <a:p>
            <a:pPr marL="0" indent="0" algn="ctr">
              <a:buNone/>
            </a:pPr>
            <a:endParaRPr lang="nl-NL" sz="2000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nl-NL" sz="2000" dirty="0">
                <a:solidFill>
                  <a:schemeClr val="tx1"/>
                </a:solidFill>
              </a:rPr>
              <a:t>Onze hersenen worden minder flexibel naarmate we ouder worden.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6EABDD9-ADE3-94EE-77EC-8F632589B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44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765673D-E4E5-EA8C-15DB-7E5A445644E1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06DB8EDD-A9FB-42F4-A2E3-0C19F346D92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7433754" y="727480"/>
            <a:ext cx="3823064" cy="3289173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261976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96C0F-77CD-39EA-4E70-18663DF59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7DF4510D-D644-1953-4EFE-C82ABE1D0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328" y="766804"/>
            <a:ext cx="3512127" cy="3512127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66D1BC57-EFC9-DCCA-ECEE-150EEAD8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2431" y="4875079"/>
            <a:ext cx="6695209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Mensen met dementie….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99CAD48-313D-7E10-B441-512E77F3CF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1418" y="386377"/>
            <a:ext cx="11737304" cy="3541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Kunnen ook nog leren, maar dat gaat moelijker en langzamer.</a:t>
            </a:r>
          </a:p>
          <a:p>
            <a:pPr marL="0" indent="0">
              <a:buNone/>
            </a:pPr>
            <a:r>
              <a:rPr lang="nl-NL" sz="2000" dirty="0"/>
              <a:t>Daarom leunen zij steeds meer op routines die ze al jarenlang hebben  = vertrouwd.</a:t>
            </a:r>
            <a:br>
              <a:rPr lang="nl-NL" sz="2000" dirty="0"/>
            </a:br>
            <a:endParaRPr lang="nl-NL" sz="2000" dirty="0"/>
          </a:p>
          <a:p>
            <a:r>
              <a:rPr lang="nl-NL" sz="2000" dirty="0"/>
              <a:t>Op dezelfde tijd koffie drinken</a:t>
            </a:r>
          </a:p>
          <a:p>
            <a:r>
              <a:rPr lang="nl-NL" sz="2000" dirty="0"/>
              <a:t>Op dezelfde plek zitten </a:t>
            </a:r>
          </a:p>
          <a:p>
            <a:r>
              <a:rPr lang="nl-NL" sz="2000" dirty="0"/>
              <a:t>Een vaste volgorde tijdens de dag</a:t>
            </a:r>
          </a:p>
          <a:p>
            <a:r>
              <a:rPr lang="nl-NL" sz="2000" dirty="0"/>
              <a:t>Spullen op een vaste plek bewaren</a:t>
            </a:r>
          </a:p>
          <a:p>
            <a:pPr marL="0" indent="0">
              <a:buNone/>
            </a:pPr>
            <a:br>
              <a:rPr lang="nl-NL" sz="2000" b="1" dirty="0">
                <a:solidFill>
                  <a:srgbClr val="A6CE39"/>
                </a:solidFill>
              </a:rPr>
            </a:br>
            <a:r>
              <a:rPr lang="nl-NL" sz="2000" b="1" dirty="0">
                <a:solidFill>
                  <a:srgbClr val="A6CE39"/>
                </a:solidFill>
              </a:rPr>
              <a:t>Deze gewoontes geven rust, duidelijkheid en veiligheid.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1DCA97-B750-857A-F6A3-58386C046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45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A5F5B54-D67F-89E5-95AA-92C65FE65098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249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EE6F3-5E7D-D436-9476-93250C855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74B012D-55FB-FD7B-DE35-4F7D69732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Routines blijven het langst bewaard….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FB20818-75B5-1D3F-3B8F-0C1CA1ACA9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251" y="476866"/>
            <a:ext cx="11239498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Mensen met dementie ervaren sneller stress.</a:t>
            </a:r>
          </a:p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Als iets anders gaat dan ze gewend zijn,</a:t>
            </a:r>
          </a:p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kan dat onrust of onzekerheid veroorzaken.</a:t>
            </a:r>
          </a:p>
          <a:p>
            <a:pPr marL="0" indent="0">
              <a:buNone/>
            </a:pPr>
            <a:endParaRPr lang="nl-NL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b="1" dirty="0"/>
              <a:t>Door aan te sluiten bij wat iemand gewend is (routines):</a:t>
            </a:r>
          </a:p>
          <a:p>
            <a:pPr marL="0" indent="0">
              <a:buNone/>
            </a:pPr>
            <a:r>
              <a:rPr lang="nl-NL" sz="2000" dirty="0"/>
              <a:t>Voelt iemand zich veiliger.</a:t>
            </a:r>
          </a:p>
          <a:p>
            <a:pPr marL="0" indent="0">
              <a:buNone/>
            </a:pPr>
            <a:r>
              <a:rPr lang="nl-NL" sz="2000" dirty="0"/>
              <a:t>Verloopt het contact makkelijker.</a:t>
            </a:r>
          </a:p>
          <a:p>
            <a:pPr marL="0" indent="0">
              <a:buNone/>
            </a:pPr>
            <a:r>
              <a:rPr lang="nl-NL" sz="2000" dirty="0"/>
              <a:t>Ontstaat er minder frustratie.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rgbClr val="A6CE39"/>
                </a:solidFill>
              </a:rPr>
              <a:t>Wat kun jij doen? Een aantal tips….</a:t>
            </a:r>
            <a:endParaRPr lang="nl-NL" sz="2000" dirty="0">
              <a:solidFill>
                <a:srgbClr val="A6CE39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F5B9087-6977-A54B-8BF1-F6D95DA3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004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27393-CD6D-3417-00D8-8A6895C14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29F76B6-8044-0254-FFCD-D511DD981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991" y="47649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Tips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Kleine dingen kunnen een groot verschil maken!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B27AE5D-38B7-9D40-D401-EB38DCA6C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908720"/>
            <a:ext cx="11239498" cy="4736447"/>
          </a:xfrm>
        </p:spPr>
        <p:txBody>
          <a:bodyPr>
            <a:noAutofit/>
          </a:bodyPr>
          <a:lstStyle/>
          <a:p>
            <a:r>
              <a:rPr lang="nl-NL" sz="2000" dirty="0">
                <a:solidFill>
                  <a:schemeClr val="tx1"/>
                </a:solidFill>
              </a:rPr>
              <a:t>Laat iemand op zijn vaste plek zitten</a:t>
            </a:r>
          </a:p>
          <a:p>
            <a:r>
              <a:rPr lang="nl-NL" sz="2000" dirty="0">
                <a:solidFill>
                  <a:schemeClr val="tx1"/>
                </a:solidFill>
              </a:rPr>
              <a:t>Zet drinken of materialen op de plek waar iemand ze verwacht</a:t>
            </a:r>
          </a:p>
          <a:p>
            <a:r>
              <a:rPr lang="nl-NL" sz="2000" dirty="0">
                <a:solidFill>
                  <a:schemeClr val="tx1"/>
                </a:solidFill>
              </a:rPr>
              <a:t>Bied een boterham aan zoals iemand dat gewend is</a:t>
            </a:r>
          </a:p>
          <a:p>
            <a:pPr marL="0" indent="0">
              <a:buNone/>
            </a:pPr>
            <a:r>
              <a:rPr lang="nl-NL" sz="2000" i="1" dirty="0">
                <a:solidFill>
                  <a:schemeClr val="tx1"/>
                </a:solidFill>
              </a:rPr>
              <a:t>   (dubbelgevouwen, in stukjes of juist niet)</a:t>
            </a:r>
            <a:endParaRPr lang="nl-NL" sz="2000" dirty="0">
              <a:solidFill>
                <a:schemeClr val="tx1"/>
              </a:solidFill>
            </a:endParaRPr>
          </a:p>
          <a:p>
            <a:r>
              <a:rPr lang="nl-NL" sz="2000" dirty="0">
                <a:solidFill>
                  <a:schemeClr val="tx1"/>
                </a:solidFill>
              </a:rPr>
              <a:t>Houd tijdens activiteiten zoveel mogelijk een herkenbare volgorde aan</a:t>
            </a:r>
          </a:p>
          <a:p>
            <a:r>
              <a:rPr lang="nl-NL" sz="2000" dirty="0">
                <a:solidFill>
                  <a:schemeClr val="tx1"/>
                </a:solidFill>
              </a:rPr>
              <a:t>Verander niet onnodig de indeling van de huiskamer of activiteitentafel</a:t>
            </a:r>
          </a:p>
          <a:p>
            <a:r>
              <a:rPr lang="nl-NL" sz="2000" dirty="0">
                <a:solidFill>
                  <a:schemeClr val="tx1"/>
                </a:solidFill>
              </a:rPr>
              <a:t>Vraag aan collega’s hoe een bewoner bepaalde dingen gewend is.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6DAA65E-C820-3EE5-07B0-7574A4EA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47</a:t>
            </a:fld>
            <a:endParaRPr lang="nl-NL" dirty="0"/>
          </a:p>
        </p:txBody>
      </p:sp>
      <p:pic>
        <p:nvPicPr>
          <p:cNvPr id="3" name="Graphic 2" descr="Gloeilamp en tandwiel met effen opvulling">
            <a:extLst>
              <a:ext uri="{FF2B5EF4-FFF2-40B4-BE49-F238E27FC236}">
                <a16:creationId xmlns:a16="http://schemas.microsoft.com/office/drawing/2014/main" id="{59350C31-756F-5C3F-4AD2-545A892DE8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0063" y="1052736"/>
            <a:ext cx="237626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3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FB0B6-22CF-E1A7-E930-05DB248C8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3A90207-65FE-1EF7-0FC4-E9A7DF8CA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50" y="5174827"/>
            <a:ext cx="42418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rgbClr val="A6CE39"/>
                </a:solidFill>
              </a:rPr>
              <a:t>Oefening Aankleden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9B441FC-0B32-209D-011A-A304F041DC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6600" y="357610"/>
            <a:ext cx="6781800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sz="2400" b="1" dirty="0">
                <a:solidFill>
                  <a:srgbClr val="A6CE39"/>
                </a:solidFill>
              </a:rPr>
              <a:t>Noteer:</a:t>
            </a:r>
          </a:p>
          <a:p>
            <a:r>
              <a:rPr lang="nl-NL" sz="2400" dirty="0"/>
              <a:t>Wat doe jij vanaf het moment dat je wakker wordt?</a:t>
            </a:r>
          </a:p>
          <a:p>
            <a:r>
              <a:rPr lang="nl-NL" sz="2400" dirty="0"/>
              <a:t>In welke volgorde doe je dat? 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b="1" dirty="0">
                <a:solidFill>
                  <a:srgbClr val="A6CE39"/>
                </a:solidFill>
              </a:rPr>
              <a:t>Wees specifiek!</a:t>
            </a:r>
          </a:p>
          <a:p>
            <a:pPr marL="0" indent="0">
              <a:buNone/>
            </a:pPr>
            <a:r>
              <a:rPr lang="nl-NL" sz="2400" b="1" dirty="0"/>
              <a:t>Niet: </a:t>
            </a:r>
            <a:r>
              <a:rPr lang="nl-NL" sz="2400" dirty="0"/>
              <a:t>koffie</a:t>
            </a:r>
          </a:p>
          <a:p>
            <a:pPr marL="0" indent="0">
              <a:buNone/>
            </a:pPr>
            <a:r>
              <a:rPr lang="nl-NL" sz="2400" b="1" dirty="0"/>
              <a:t>Maar: </a:t>
            </a:r>
            <a:r>
              <a:rPr lang="nl-NL" sz="2400" dirty="0"/>
              <a:t>eerst koffie zetten, daarna koffie drinken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EA94C19-5425-FCC2-2D1A-8969E8314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48</a:t>
            </a:fld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141E64EA-B4B5-8497-5537-09363DBFE0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67" r="67"/>
          <a:stretch/>
        </p:blipFill>
        <p:spPr>
          <a:xfrm>
            <a:off x="582183" y="768349"/>
            <a:ext cx="3706172" cy="3188605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314908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87113-C994-05D8-412A-8F48020B8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 descr="Afbeelding met tekst, vectorafbeeldingen&#10;&#10;Automatisch gegenereerde beschrijving">
            <a:extLst>
              <a:ext uri="{FF2B5EF4-FFF2-40B4-BE49-F238E27FC236}">
                <a16:creationId xmlns:a16="http://schemas.microsoft.com/office/drawing/2014/main" id="{F6519E5D-123C-64B0-2AF8-D9571E4904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/>
        </p:blipFill>
        <p:spPr>
          <a:xfrm>
            <a:off x="7305409" y="719448"/>
            <a:ext cx="2724880" cy="2344351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B872A1FE-440B-9E36-C2AF-65852BDFB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48845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Rekening houden met prikkels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01BA7C7-B104-FC34-B4CD-BF8C4BAAF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416235"/>
            <a:ext cx="11239498" cy="47364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b="1" dirty="0"/>
              <a:t>Een andere manier om rust en veiligheid te creëren.</a:t>
            </a:r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De hele dag door krijgen we prikkels binnen:</a:t>
            </a:r>
          </a:p>
          <a:p>
            <a:r>
              <a:rPr lang="nl-NL" sz="2000" dirty="0"/>
              <a:t>Geluiden</a:t>
            </a:r>
          </a:p>
          <a:p>
            <a:r>
              <a:rPr lang="nl-NL" sz="2000" dirty="0"/>
              <a:t>Bewegingen</a:t>
            </a:r>
          </a:p>
          <a:p>
            <a:r>
              <a:rPr lang="nl-NL" sz="2000" dirty="0"/>
              <a:t>Geuren</a:t>
            </a:r>
          </a:p>
          <a:p>
            <a:r>
              <a:rPr lang="nl-NL" sz="2000" dirty="0"/>
              <a:t>Aanrakingen</a:t>
            </a:r>
          </a:p>
          <a:p>
            <a:r>
              <a:rPr lang="nl-NL" sz="2000" dirty="0"/>
              <a:t>Gesprekken om je heen 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rgbClr val="A6CE39"/>
                </a:solidFill>
              </a:rPr>
              <a:t>Onze hersenen verwerken als die prikkels voortdurend.</a:t>
            </a:r>
          </a:p>
          <a:p>
            <a:pPr marL="0" indent="0" algn="r">
              <a:buNone/>
            </a:pPr>
            <a:r>
              <a:rPr lang="nl-NL" sz="2000" dirty="0">
                <a:solidFill>
                  <a:schemeClr val="tx1"/>
                </a:solidFill>
              </a:rPr>
              <a:t>Hoe werkt dat eigenlijk?</a:t>
            </a:r>
          </a:p>
          <a:p>
            <a:pPr marL="0" indent="0" algn="r">
              <a:buNone/>
            </a:pPr>
            <a:r>
              <a:rPr lang="nl-NL" sz="2000" dirty="0">
                <a:solidFill>
                  <a:schemeClr val="tx1"/>
                </a:solidFill>
              </a:rPr>
              <a:t>Wat verandert er als iemand dementie heeft?</a:t>
            </a:r>
            <a:endParaRPr lang="nl-NL" sz="20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BFF0E7-B15C-AAF0-C3BE-082EBEA7F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49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07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4A3FE-C2D5-FC71-1BC7-986B9D835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4F28AE3-5CC4-5E97-D53B-3F73A21661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365125"/>
            <a:ext cx="5723537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sz="2400" b="1" dirty="0">
                <a:solidFill>
                  <a:srgbClr val="A6CE39"/>
                </a:solidFill>
              </a:rPr>
              <a:t>Baby’s, peuters en kleuters:</a:t>
            </a:r>
          </a:p>
          <a:p>
            <a:r>
              <a:rPr lang="nl-NL" sz="2000" dirty="0"/>
              <a:t>Spontaan en impulsief reageren met basisemoties (blij, bang, boos, verdrietig)</a:t>
            </a:r>
          </a:p>
          <a:p>
            <a:pPr marL="0" indent="0">
              <a:buNone/>
            </a:pPr>
            <a:endParaRPr lang="nl-NL" sz="2000" dirty="0"/>
          </a:p>
          <a:p>
            <a:r>
              <a:rPr lang="nl-NL" sz="2000" dirty="0"/>
              <a:t>Spiegelen; het gedrag van anderen nadoen ( gebaren, geluiden, woordjes)</a:t>
            </a:r>
          </a:p>
          <a:p>
            <a:pPr marL="0" indent="0">
              <a:buNone/>
            </a:pPr>
            <a:endParaRPr lang="nl-NL" sz="2000" dirty="0"/>
          </a:p>
          <a:p>
            <a:r>
              <a:rPr lang="nl-NL" sz="2000" dirty="0"/>
              <a:t>Reageren vanuit natuurlijke reflexen </a:t>
            </a:r>
          </a:p>
          <a:p>
            <a:pPr marL="0" indent="0">
              <a:buNone/>
            </a:pPr>
            <a:r>
              <a:rPr lang="nl-NL" sz="2000" dirty="0"/>
              <a:t>   (bv: zuigreflex bij baby’s)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E73C6B5-585C-7DDE-C51F-594E12BD9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43B4ACB0-C185-F668-CCB1-8864DACCF07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699186" y="838054"/>
            <a:ext cx="5147387" cy="4428554"/>
          </a:xfrm>
          <a:prstGeom prst="roundRect">
            <a:avLst>
              <a:gd name="adj" fmla="val 3849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15776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F504A-1E7D-ED8B-1015-325734FC2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A492C3-0081-F3D3-0E5A-92F532158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567" y="789708"/>
            <a:ext cx="3302465" cy="3302465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743FFA77-6C6C-9B44-97FE-535C2A118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277" y="49988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Sommige prikkels trekken automatisch onze aandacht….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EA6D7E8-6569-2E46-583F-3E96D27949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402060"/>
            <a:ext cx="11737304" cy="4736447"/>
          </a:xfrm>
        </p:spPr>
        <p:txBody>
          <a:bodyPr/>
          <a:lstStyle/>
          <a:p>
            <a:pPr marL="0" indent="0">
              <a:buNone/>
            </a:pPr>
            <a:endParaRPr lang="nl-NL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Vooral geluid en beweging.</a:t>
            </a:r>
          </a:p>
          <a:p>
            <a:pPr marL="0" indent="0">
              <a:buNone/>
            </a:pPr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Stel je voor:</a:t>
            </a:r>
          </a:p>
          <a:p>
            <a:r>
              <a:rPr lang="nl-NL" sz="2000" dirty="0">
                <a:solidFill>
                  <a:schemeClr val="tx1"/>
                </a:solidFill>
              </a:rPr>
              <a:t>Je leest geconcentreerd een boek</a:t>
            </a:r>
          </a:p>
          <a:p>
            <a:r>
              <a:rPr lang="nl-NL" sz="2000" dirty="0">
                <a:solidFill>
                  <a:schemeClr val="tx1"/>
                </a:solidFill>
              </a:rPr>
              <a:t>Je telefoon piept of er loopt iemand langs</a:t>
            </a:r>
          </a:p>
          <a:p>
            <a:r>
              <a:rPr lang="nl-NL" sz="2000" dirty="0">
                <a:solidFill>
                  <a:schemeClr val="tx1"/>
                </a:solidFill>
              </a:rPr>
              <a:t>Je kijkt vaak toch even op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Je hersenen reageren automatisch op die prikkels. 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219A01D-6ECE-E13C-A2A6-9133BC97F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933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4B20B-2094-E69A-0275-5CACABE7E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7DEF7BA-C602-C68A-C9C3-A5FED079F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85" y="1623527"/>
            <a:ext cx="2484931" cy="2484931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E9DB6A45-0191-1B8C-8D87-121A93CD5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506425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Gezonde hersenen….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5A5CD8-4367-48A1-070D-2CECF12612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67746"/>
            <a:ext cx="11377215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Kunnen goed kiezen welke prikkels belangrijk zijn.</a:t>
            </a:r>
          </a:p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Ze filteren de onbelangrijke prikkels weg.</a:t>
            </a:r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Daardoor kun je je concentreren op wat op dat moment belangrijk is.</a:t>
            </a:r>
          </a:p>
          <a:p>
            <a:pPr marL="0" indent="0" algn="ctr">
              <a:buNone/>
            </a:pPr>
            <a:br>
              <a:rPr lang="nl-NL" sz="2000" b="1" dirty="0"/>
            </a:br>
            <a:endParaRPr lang="nl-NL" sz="20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nl-NL" sz="2000" b="1" dirty="0">
                <a:solidFill>
                  <a:schemeClr val="tx1"/>
                </a:solidFill>
              </a:rPr>
              <a:t>Een voorbeeld:</a:t>
            </a:r>
          </a:p>
          <a:p>
            <a:pPr marL="0" indent="0" algn="ctr">
              <a:buNone/>
            </a:pPr>
            <a:r>
              <a:rPr lang="nl-NL" sz="2000" dirty="0">
                <a:solidFill>
                  <a:schemeClr val="tx1"/>
                </a:solidFill>
              </a:rPr>
              <a:t>Woon je vlakbij een spoorlijn?</a:t>
            </a:r>
          </a:p>
          <a:p>
            <a:pPr marL="0" indent="0" algn="ctr">
              <a:buNone/>
            </a:pPr>
            <a:r>
              <a:rPr lang="nl-NL" sz="2000" dirty="0">
                <a:solidFill>
                  <a:schemeClr val="tx1"/>
                </a:solidFill>
              </a:rPr>
              <a:t>Dan hoor je de trein bijna niet meer.</a:t>
            </a:r>
          </a:p>
          <a:p>
            <a:pPr marL="0" indent="0" algn="ctr">
              <a:buNone/>
            </a:pPr>
            <a:r>
              <a:rPr lang="nl-NL" sz="2000" dirty="0">
                <a:solidFill>
                  <a:schemeClr val="tx1"/>
                </a:solidFill>
              </a:rPr>
              <a:t>Je hersenen hebben geleerd dat dit geluid niet belangrijk is.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A11270-564B-ABCB-20DE-D8A87E039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51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9777DC3-400C-AEFC-E93E-4AE6D9F163AE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807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3AE9A-7319-94F4-03DF-C05C33AA2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3814F95-DE2E-DE1C-D2B2-1BB238D36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7286" y="697555"/>
            <a:ext cx="3422305" cy="3422305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3FC21BCC-8E45-6673-4F8B-B9F9B005F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873" y="4899925"/>
            <a:ext cx="7613073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Bij mensen met dementie….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DCC3F13-0C8A-5F58-2AE6-1C8DD99BCC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115588"/>
            <a:ext cx="11377215" cy="47364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l-NL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tx1"/>
                </a:solidFill>
              </a:rPr>
              <a:t>Werkt dit filter minder goed.</a:t>
            </a:r>
          </a:p>
          <a:p>
            <a:pPr marL="0" indent="0">
              <a:buNone/>
            </a:pPr>
            <a:r>
              <a:rPr lang="nl-NL" sz="2200" b="1" dirty="0">
                <a:solidFill>
                  <a:srgbClr val="A6CE39"/>
                </a:solidFill>
              </a:rPr>
              <a:t>Daardoor komen geluiden, bewegingen en andere prikkels harder binnen.</a:t>
            </a:r>
          </a:p>
          <a:p>
            <a:pPr marL="0" indent="0">
              <a:buNone/>
            </a:pPr>
            <a:endParaRPr lang="nl-NL" sz="22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tx1"/>
                </a:solidFill>
              </a:rPr>
              <a:t>Dat kan dan al snel te veel zijn en zorgen voor:</a:t>
            </a:r>
          </a:p>
          <a:p>
            <a:r>
              <a:rPr lang="nl-NL" sz="2200" dirty="0">
                <a:solidFill>
                  <a:schemeClr val="tx1"/>
                </a:solidFill>
              </a:rPr>
              <a:t>Onrust</a:t>
            </a:r>
          </a:p>
          <a:p>
            <a:r>
              <a:rPr lang="nl-NL" sz="2200" dirty="0">
                <a:solidFill>
                  <a:schemeClr val="tx1"/>
                </a:solidFill>
              </a:rPr>
              <a:t>Spanning</a:t>
            </a:r>
          </a:p>
          <a:p>
            <a:r>
              <a:rPr lang="nl-NL" sz="2200" dirty="0">
                <a:solidFill>
                  <a:schemeClr val="tx1"/>
                </a:solidFill>
              </a:rPr>
              <a:t>Boosheid</a:t>
            </a:r>
          </a:p>
          <a:p>
            <a:r>
              <a:rPr lang="nl-NL" sz="2200" dirty="0">
                <a:solidFill>
                  <a:schemeClr val="tx1"/>
                </a:solidFill>
              </a:rPr>
              <a:t>Terugtrekken uit contact</a:t>
            </a:r>
          </a:p>
          <a:p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tx1"/>
                </a:solidFill>
              </a:rPr>
              <a:t>Lastig gedrag? </a:t>
            </a:r>
          </a:p>
          <a:p>
            <a:pPr marL="0" indent="0">
              <a:buNone/>
            </a:pPr>
            <a:r>
              <a:rPr lang="nl-NL" sz="2200" dirty="0">
                <a:solidFill>
                  <a:schemeClr val="tx1"/>
                </a:solidFill>
              </a:rPr>
              <a:t>Het is vaak een signaal dat iemand zich niet prettig voelt.</a:t>
            </a:r>
          </a:p>
          <a:p>
            <a:pPr marL="0" indent="0" algn="r">
              <a:buNone/>
            </a:pPr>
            <a:r>
              <a:rPr lang="nl-NL" sz="24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86A282F-B7D7-0543-BF73-FFEBEE0C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934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CF475-D778-A650-8372-9B5051853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1975185-85DD-B5A5-8B38-850D4DBE0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964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Mensen met dementie verwerken prikkels anders….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BCF296D-E3FE-51AD-9ECB-F40C915395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1310484"/>
            <a:ext cx="11239498" cy="4736447"/>
          </a:xfrm>
        </p:spPr>
        <p:txBody>
          <a:bodyPr/>
          <a:lstStyle/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De één zoekt juist meer prikkels op.</a:t>
            </a:r>
          </a:p>
          <a:p>
            <a:pPr marL="0" indent="0">
              <a:buNone/>
            </a:pPr>
            <a:r>
              <a:rPr lang="nl-NL" sz="2000" b="1" dirty="0"/>
              <a:t>De ander heeft juist behoefte aan rust.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Film: Een fijn stelletje bij elkaar</a:t>
            </a:r>
          </a:p>
          <a:p>
            <a:pPr marL="0" indent="0">
              <a:buNone/>
            </a:pPr>
            <a:endParaRPr lang="nl-NL" sz="24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9B2B855-A46E-5A26-6330-4C554DD36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53</a:t>
            </a:fld>
            <a:endParaRPr lang="nl-NL" dirty="0"/>
          </a:p>
        </p:txBody>
      </p:sp>
      <p:pic>
        <p:nvPicPr>
          <p:cNvPr id="2" name="Onlinemedia 1" title="Beter contact met mensen met dementie, 'Een fijn stelletje bij elkaar!'">
            <a:hlinkClick r:id="" action="ppaction://media"/>
            <a:extLst>
              <a:ext uri="{FF2B5EF4-FFF2-40B4-BE49-F238E27FC236}">
                <a16:creationId xmlns:a16="http://schemas.microsoft.com/office/drawing/2014/main" id="{0DD8D3AC-928C-3C11-0386-70AD7864E4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92824" y="1060450"/>
            <a:ext cx="5284930" cy="29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D67C0-A98F-5827-223F-B599C93FB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EFCA735-63B5-F0FD-6A2C-7D8B16F2C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6718" y="4947815"/>
            <a:ext cx="7093528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In de film….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ABD8D71-895C-797A-41B0-D0E70F9F2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658" y="750877"/>
            <a:ext cx="11239498" cy="4736447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sz="2000" b="1" dirty="0"/>
              <a:t>Verschillende mensen met dementie.</a:t>
            </a:r>
          </a:p>
          <a:p>
            <a:pPr marL="0" indent="0">
              <a:buNone/>
            </a:pPr>
            <a:r>
              <a:rPr lang="nl-NL" sz="2000" dirty="0"/>
              <a:t>Hun gedrag lijkt soms vreemd of lastig.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Maar….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Vaak vertelt dat gedrag ons iets over de behoefte aan prikkels.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34FEAE7-3403-399F-F38A-54DBB0A1C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54</a:t>
            </a:fld>
            <a:endParaRPr lang="nl-NL" dirty="0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40A0A085-F032-C68E-5748-D05D08D140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7961653" y="1105419"/>
            <a:ext cx="3013062" cy="2592288"/>
          </a:xfrm>
          <a:prstGeom prst="roundRect">
            <a:avLst>
              <a:gd name="adj" fmla="val 0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23496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22319-9D43-9592-D0C1-F4098CF69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B34B84C-FEC8-1BE7-514C-A3E4E8E0B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612" y="755079"/>
            <a:ext cx="3528392" cy="3528392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445AC6D2-BDCC-0F39-525F-D673E73C8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548" y="487529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De loper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(In de film: Mevrouw van der Goot)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519EB9-63F9-3102-7B9D-30281B1A9F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696" y="383430"/>
            <a:ext cx="11737304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Sommige mensen hebben veel behoefte aan prikkels.</a:t>
            </a:r>
          </a:p>
          <a:p>
            <a:pPr marL="0" indent="0">
              <a:buNone/>
            </a:pPr>
            <a:r>
              <a:rPr lang="nl-NL" sz="2000" dirty="0"/>
              <a:t>Die noemen we voor het gemak ‘een loper’.</a:t>
            </a:r>
          </a:p>
          <a:p>
            <a:pPr marL="0" indent="0">
              <a:buNone/>
            </a:pPr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dirty="0">
                <a:solidFill>
                  <a:srgbClr val="A6CE39"/>
                </a:solidFill>
              </a:rPr>
              <a:t>Als er weinig gebeurt, gaan zij zelf op zoek naar geluid en beweging.</a:t>
            </a:r>
          </a:p>
          <a:p>
            <a:pPr marL="0" indent="0">
              <a:buNone/>
            </a:pPr>
            <a:r>
              <a:rPr lang="nl-NL" sz="2000" b="1" dirty="0"/>
              <a:t>Je ziet bijvoorbeeld dat iemand:</a:t>
            </a:r>
          </a:p>
          <a:p>
            <a:r>
              <a:rPr lang="nl-NL" sz="2000" dirty="0">
                <a:solidFill>
                  <a:schemeClr val="tx1"/>
                </a:solidFill>
              </a:rPr>
              <a:t>Steeds door de huiskamer loopt</a:t>
            </a:r>
          </a:p>
          <a:p>
            <a:r>
              <a:rPr lang="nl-NL" sz="2000" dirty="0">
                <a:solidFill>
                  <a:schemeClr val="tx1"/>
                </a:solidFill>
              </a:rPr>
              <a:t>Achter medewerkers aanloopt</a:t>
            </a:r>
          </a:p>
          <a:p>
            <a:r>
              <a:rPr lang="nl-NL" sz="2000" dirty="0">
                <a:solidFill>
                  <a:schemeClr val="tx1"/>
                </a:solidFill>
              </a:rPr>
              <a:t>Veel rondkijkt</a:t>
            </a:r>
          </a:p>
          <a:p>
            <a:r>
              <a:rPr lang="nl-NL" sz="2000" dirty="0">
                <a:solidFill>
                  <a:schemeClr val="tx1"/>
                </a:solidFill>
              </a:rPr>
              <a:t>Steeds ergens naartoe wil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Dat doen ze niet expres. </a:t>
            </a:r>
            <a:r>
              <a:rPr lang="nl-NL" sz="2000" dirty="0">
                <a:solidFill>
                  <a:srgbClr val="A6CE39"/>
                </a:solidFill>
              </a:rPr>
              <a:t>Hun hersenen zijn op zoek naar prikkels.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D099E29-47CA-A934-356A-614D51EE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55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E8BA7C0-CA74-7299-AC38-C4E6517D4E57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364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7FEC6-30D3-FBF0-86DF-AC144B2FE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AE2317-CA24-5474-21F3-5468B459F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036" y="722252"/>
            <a:ext cx="3595256" cy="3595256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40B6CD9E-9492-A8AB-7395-CB7998228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548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De </a:t>
            </a:r>
            <a:r>
              <a:rPr lang="nl-NL" sz="3400" b="1" dirty="0" err="1">
                <a:solidFill>
                  <a:schemeClr val="bg1"/>
                </a:solidFill>
              </a:rPr>
              <a:t>zenner</a:t>
            </a:r>
            <a:r>
              <a:rPr lang="nl-NL" sz="3400" b="1" dirty="0">
                <a:solidFill>
                  <a:schemeClr val="bg1"/>
                </a:solidFill>
              </a:rPr>
              <a:t>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(In de film: Meneer Hof)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A03FDB0-B63C-6BE5-91BC-0A8E163AB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696" y="346350"/>
            <a:ext cx="11737304" cy="47364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b="1" dirty="0"/>
              <a:t>Andere mensen hebben juist moeite met veel prikkels.</a:t>
            </a:r>
          </a:p>
          <a:p>
            <a:pPr marL="0" indent="0">
              <a:buNone/>
            </a:pPr>
            <a:r>
              <a:rPr lang="nl-NL" sz="2000" dirty="0"/>
              <a:t>Die noemen we ‘een </a:t>
            </a:r>
            <a:r>
              <a:rPr lang="nl-NL" sz="2000" dirty="0" err="1"/>
              <a:t>zenner</a:t>
            </a:r>
            <a:r>
              <a:rPr lang="nl-NL" sz="2000" dirty="0"/>
              <a:t>’. </a:t>
            </a:r>
            <a:r>
              <a:rPr lang="nl-NL" sz="2000" dirty="0">
                <a:solidFill>
                  <a:srgbClr val="A6CE39"/>
                </a:solidFill>
              </a:rPr>
              <a:t>Wanneer het druk is, trekken zij zich vaak terug.</a:t>
            </a:r>
          </a:p>
          <a:p>
            <a:pPr marL="0" indent="0">
              <a:buNone/>
            </a:pPr>
            <a:br>
              <a:rPr lang="nl-NL" sz="2000" b="1" dirty="0"/>
            </a:br>
            <a:r>
              <a:rPr lang="nl-NL" sz="2000" b="1" dirty="0"/>
              <a:t>Je ziet bijvoorbeeld dat iemand:</a:t>
            </a:r>
          </a:p>
          <a:p>
            <a:r>
              <a:rPr lang="nl-NL" sz="2000" dirty="0">
                <a:solidFill>
                  <a:schemeClr val="tx1"/>
                </a:solidFill>
              </a:rPr>
              <a:t>De ogen sluit</a:t>
            </a:r>
          </a:p>
          <a:p>
            <a:r>
              <a:rPr lang="nl-NL" sz="2000" dirty="0">
                <a:solidFill>
                  <a:schemeClr val="tx1"/>
                </a:solidFill>
              </a:rPr>
              <a:t>Weinig zegt</a:t>
            </a:r>
          </a:p>
          <a:p>
            <a:r>
              <a:rPr lang="nl-NL" sz="2000" dirty="0">
                <a:solidFill>
                  <a:schemeClr val="tx1"/>
                </a:solidFill>
              </a:rPr>
              <a:t>Liever apart zit</a:t>
            </a:r>
          </a:p>
          <a:p>
            <a:r>
              <a:rPr lang="nl-NL" sz="2000" dirty="0">
                <a:solidFill>
                  <a:schemeClr val="tx1"/>
                </a:solidFill>
              </a:rPr>
              <a:t>Niet mee wil doen aan een drukke activiteit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Dat betekent niet dat iemand geen contact wil. </a:t>
            </a:r>
          </a:p>
          <a:p>
            <a:pPr marL="0" indent="0">
              <a:buNone/>
            </a:pPr>
            <a:r>
              <a:rPr lang="nl-NL" sz="2000" dirty="0">
                <a:solidFill>
                  <a:srgbClr val="A6CE39"/>
                </a:solidFill>
              </a:rPr>
              <a:t>Vaak heeft iemand gewoon behoefte aan meer rust.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DCDC5F-71F6-D117-6A4F-214D2919C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56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9FD3C1E-2987-0517-F22A-D3CD4849F149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358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0CADC-F682-B9FB-9E26-5C4D3DB77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6CF9E72-71FA-9ED6-FB80-9EFE55FD1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969" y="940348"/>
            <a:ext cx="3385670" cy="3385670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D6B237D0-BC59-1FFE-BCCD-F7548EF27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548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De roeper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 (In de film: Mevrouw Beek)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CBB6BF1-A753-8543-BAF4-6E1C0CD9B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696" y="564761"/>
            <a:ext cx="11737304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Sommige mensen kunnen niet meer rondlopen, maar hebben wél behoefte aan prikkels.</a:t>
            </a:r>
          </a:p>
          <a:p>
            <a:pPr marL="0" indent="0">
              <a:buNone/>
            </a:pPr>
            <a:r>
              <a:rPr lang="nl-NL" sz="2000" dirty="0"/>
              <a:t>Die noemen we ‘een roeper’.</a:t>
            </a:r>
          </a:p>
          <a:p>
            <a:pPr marL="0" indent="0">
              <a:buNone/>
            </a:pPr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dirty="0">
                <a:solidFill>
                  <a:srgbClr val="A6CE39"/>
                </a:solidFill>
              </a:rPr>
              <a:t>Zij zorgen daarom zelf voor prikkels. </a:t>
            </a:r>
            <a:r>
              <a:rPr lang="nl-NL" sz="2000" b="1" dirty="0"/>
              <a:t>Bijvoorbeeld door:</a:t>
            </a:r>
          </a:p>
          <a:p>
            <a:r>
              <a:rPr lang="nl-NL" sz="2000" dirty="0">
                <a:solidFill>
                  <a:schemeClr val="tx1"/>
                </a:solidFill>
              </a:rPr>
              <a:t>Te roepen</a:t>
            </a:r>
          </a:p>
          <a:p>
            <a:r>
              <a:rPr lang="nl-NL" sz="2000" dirty="0">
                <a:solidFill>
                  <a:schemeClr val="tx1"/>
                </a:solidFill>
              </a:rPr>
              <a:t>Te zingen</a:t>
            </a:r>
          </a:p>
          <a:p>
            <a:r>
              <a:rPr lang="nl-NL" sz="2000" dirty="0">
                <a:solidFill>
                  <a:schemeClr val="tx1"/>
                </a:solidFill>
              </a:rPr>
              <a:t>Te tikken</a:t>
            </a:r>
          </a:p>
          <a:p>
            <a:r>
              <a:rPr lang="nl-NL" sz="2000" dirty="0">
                <a:solidFill>
                  <a:schemeClr val="tx1"/>
                </a:solidFill>
              </a:rPr>
              <a:t>Steeds dezelfde vraag te stellen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Dit gedrag is vaak een manier om toch prikkels te krijgen.</a:t>
            </a:r>
            <a:endParaRPr lang="nl-NL" sz="2000" dirty="0">
              <a:solidFill>
                <a:srgbClr val="A6CE39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DD468B0-01F5-6C8A-A94E-07222F3CD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57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A972DF6-09DE-DA2E-5D42-549C368C0352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742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04FA8-EFB4-0D29-5006-2E791619E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4FC14E0-F847-D84C-E422-C58B12E84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232" y="506425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De roeper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(In de film: Mevrouw Beek)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8BAFEC8-613B-9BD6-2121-988CF70E2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4" y="554168"/>
            <a:ext cx="11377215" cy="4736447"/>
          </a:xfrm>
        </p:spPr>
        <p:txBody>
          <a:bodyPr/>
          <a:lstStyle/>
          <a:p>
            <a:pPr marL="0" indent="0">
              <a:buNone/>
            </a:pPr>
            <a:r>
              <a:rPr lang="nl-NL" sz="2000" b="1" dirty="0"/>
              <a:t>De vraag is niet: “hoe stoppen we dit gedrag?”</a:t>
            </a:r>
          </a:p>
          <a:p>
            <a:pPr marL="0" indent="0">
              <a:buNone/>
            </a:pPr>
            <a:r>
              <a:rPr lang="nl-NL" sz="2000" b="1" dirty="0"/>
              <a:t>Maar: “Wat probeert deze persoon mij te vertellen?”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rgbClr val="A6CE39"/>
                </a:solidFill>
              </a:rPr>
              <a:t>Een zoektocht. </a:t>
            </a:r>
          </a:p>
          <a:p>
            <a:pPr marL="0" indent="0" algn="r">
              <a:buNone/>
            </a:pPr>
            <a:r>
              <a:rPr lang="nl-NL" sz="2000" dirty="0"/>
              <a:t>Soms heeft iemand meer prikkels nodig en soms juist meer.</a:t>
            </a:r>
          </a:p>
          <a:p>
            <a:pPr marL="0" indent="0" algn="r">
              <a:buNone/>
            </a:pPr>
            <a:r>
              <a:rPr lang="nl-NL" sz="2000" dirty="0"/>
              <a:t>Kijk altijd wat bij de persoon past.</a:t>
            </a:r>
          </a:p>
          <a:p>
            <a:pPr marL="0" indent="0" algn="ctr">
              <a:buNone/>
            </a:pPr>
            <a:endParaRPr lang="nl-NL" sz="20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B986E0-5F50-8070-68BC-C7A48EDF3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58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23386B5-BD44-A390-8090-C9B3194E0749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952197C-213B-0E3B-815A-38F3613B86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158960"/>
              </p:ext>
            </p:extLst>
          </p:nvPr>
        </p:nvGraphicFramePr>
        <p:xfrm>
          <a:off x="1846822" y="2780666"/>
          <a:ext cx="885698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>
                  <a:extLst>
                    <a:ext uri="{9D8B030D-6E8A-4147-A177-3AD203B41FA5}">
                      <a16:colId xmlns:a16="http://schemas.microsoft.com/office/drawing/2014/main" val="232988346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11309510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Heeft de bewoner meer prikkels nodig?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Heeft de bewoner behoeft aan rust?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125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Muziek aanzetten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Radio/TV zachter zetten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80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Samen wandelen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Eén gesprek tegelijk voeren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17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Helpen met tafel dekken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Een rustige plek aanbieden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778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Een activiteit aanbieden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Niet met meerdere tegelijk praten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646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Een plek bij het raam geven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Activiteiten in een kleinere groep doen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266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63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F3717-04D4-DD99-935B-E4E5EAB4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1D0F48BF-E78E-E883-ACBE-47A95ED9AF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1212296" y="877722"/>
            <a:ext cx="3955081" cy="3402754"/>
          </a:xfrm>
          <a:prstGeom prst="roundRect">
            <a:avLst>
              <a:gd name="adj" fmla="val 2295"/>
            </a:avLst>
          </a:prstGeom>
          <a:noFill/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681E8353-2872-4503-25B2-11C149A0B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51303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Mensen met dementie verwerken prikkels anders.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1BB36EC-FBDD-D537-896F-8309CE0E8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687030"/>
            <a:ext cx="11239498" cy="4736447"/>
          </a:xfrm>
        </p:spPr>
        <p:txBody>
          <a:bodyPr/>
          <a:lstStyle/>
          <a:p>
            <a:pPr marL="0" indent="0">
              <a:buNone/>
            </a:pPr>
            <a:r>
              <a:rPr lang="nl-NL" sz="2000" b="1" dirty="0"/>
              <a:t>Sommige kunnen zelfs een gevoel van onveiligheid veroorzaken.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 algn="r">
              <a:buNone/>
            </a:pPr>
            <a:r>
              <a:rPr lang="nl-NL" sz="2000" dirty="0"/>
              <a:t>Dat geldt vooral voor: </a:t>
            </a:r>
            <a:r>
              <a:rPr lang="nl-NL" sz="2000" b="1" dirty="0">
                <a:solidFill>
                  <a:srgbClr val="A6CE39"/>
                </a:solidFill>
              </a:rPr>
              <a:t>PRIKKELS VAN ACHTEREN.</a:t>
            </a:r>
          </a:p>
          <a:p>
            <a:pPr marL="0" indent="0" algn="r">
              <a:buNone/>
            </a:pPr>
            <a:endParaRPr lang="nl-NL" sz="2000" dirty="0">
              <a:solidFill>
                <a:srgbClr val="A6CE39"/>
              </a:solidFill>
            </a:endParaRPr>
          </a:p>
          <a:p>
            <a:pPr marL="0" indent="0" algn="r">
              <a:buNone/>
            </a:pPr>
            <a:r>
              <a:rPr lang="nl-NL" sz="2000" dirty="0"/>
              <a:t>Waarom is dat zo?</a:t>
            </a:r>
          </a:p>
          <a:p>
            <a:pPr marL="0" indent="0" algn="r">
              <a:buNone/>
            </a:pPr>
            <a:r>
              <a:rPr lang="nl-NL" sz="2000" dirty="0"/>
              <a:t>Wat kun jij hiermee doen in de praktijk?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C57CF0-FCDA-9A62-A8CD-807F51D9D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59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998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DB37B-4C88-3831-968C-C0A5E5DA3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D3152ED-C33B-2590-6E47-B0F020539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365125"/>
            <a:ext cx="5507462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b="1" dirty="0">
              <a:solidFill>
                <a:srgbClr val="A6CE39"/>
              </a:solidFill>
            </a:endParaRPr>
          </a:p>
          <a:p>
            <a:pPr marL="0" indent="0">
              <a:buNone/>
            </a:pPr>
            <a:r>
              <a:rPr lang="nl-NL" sz="2400" b="1" dirty="0">
                <a:solidFill>
                  <a:srgbClr val="A6CE39"/>
                </a:solidFill>
              </a:rPr>
              <a:t>In de loop van de jaren ontwikkelen de functies die moeilijk voor ons zijn.</a:t>
            </a:r>
          </a:p>
          <a:p>
            <a:pPr marL="0" indent="0">
              <a:buNone/>
            </a:pPr>
            <a:r>
              <a:rPr lang="nl-NL" sz="2000" b="1" dirty="0"/>
              <a:t>Bijvoorbeeld:</a:t>
            </a:r>
          </a:p>
          <a:p>
            <a:r>
              <a:rPr lang="nl-NL" sz="2000" dirty="0"/>
              <a:t>Begrijpen van taal</a:t>
            </a:r>
          </a:p>
          <a:p>
            <a:r>
              <a:rPr lang="nl-NL" sz="2000" dirty="0"/>
              <a:t>Keuzes maken</a:t>
            </a:r>
          </a:p>
          <a:p>
            <a:r>
              <a:rPr lang="nl-NL" sz="2000" dirty="0"/>
              <a:t>Plannen</a:t>
            </a:r>
          </a:p>
          <a:p>
            <a:r>
              <a:rPr lang="nl-NL" sz="2000" dirty="0"/>
              <a:t>Inleven in een ander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Rond je 27</a:t>
            </a:r>
            <a:r>
              <a:rPr lang="nl-NL" sz="2000" b="1" baseline="30000" dirty="0">
                <a:solidFill>
                  <a:srgbClr val="A6CE39"/>
                </a:solidFill>
              </a:rPr>
              <a:t>e</a:t>
            </a:r>
            <a:r>
              <a:rPr lang="nl-NL" sz="2000" b="1" dirty="0">
                <a:solidFill>
                  <a:srgbClr val="A6CE39"/>
                </a:solidFill>
              </a:rPr>
              <a:t> is je brein echt ‘af’.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48E48F7-AB1D-E04E-01FB-299F95FD5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13" name="Tijdelijke aanduiding voor afbeelding 12">
            <a:extLst>
              <a:ext uri="{FF2B5EF4-FFF2-40B4-BE49-F238E27FC236}">
                <a16:creationId xmlns:a16="http://schemas.microsoft.com/office/drawing/2014/main" id="{E311B9B0-2106-5B9E-BE18-2989926076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738546" y="820939"/>
            <a:ext cx="4930159" cy="4241662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90838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22DCD-52FB-C0B6-868C-BB5B6F8E9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749957B-828C-4290-C1A6-E03BC8658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/>
              <a:t>Het is prettig om overzicht te hebben….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2FFAEAD-AAE8-57C8-02A0-4B8D6C5854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1268760"/>
            <a:ext cx="10951517" cy="3808383"/>
          </a:xfrm>
        </p:spPr>
        <p:txBody>
          <a:bodyPr/>
          <a:lstStyle/>
          <a:p>
            <a:pPr marL="0" indent="0" algn="ctr">
              <a:buNone/>
            </a:pPr>
            <a:r>
              <a:rPr lang="nl-NL" sz="2000" b="1" dirty="0"/>
              <a:t>Daarom zitten we vaak liever met ons gezicht naar de ruimte toe dan met onze rug naar de deur.</a:t>
            </a:r>
          </a:p>
          <a:p>
            <a:pPr marL="0" indent="0" algn="ctr">
              <a:buNone/>
            </a:pPr>
            <a:endParaRPr lang="nl-NL" sz="2000" b="1" dirty="0"/>
          </a:p>
          <a:p>
            <a:pPr marL="0" indent="0" algn="ctr">
              <a:buNone/>
            </a:pPr>
            <a:r>
              <a:rPr lang="nl-NL" sz="2000" dirty="0"/>
              <a:t>Voor de meeste mensen voelt een </a:t>
            </a:r>
            <a:r>
              <a:rPr lang="nl-NL" sz="2000" b="1" dirty="0">
                <a:solidFill>
                  <a:schemeClr val="tx2"/>
                </a:solidFill>
              </a:rPr>
              <a:t>prikkel van achteren </a:t>
            </a:r>
            <a:r>
              <a:rPr lang="nl-NL" sz="2000" dirty="0"/>
              <a:t>niet prettig aan.</a:t>
            </a:r>
          </a:p>
          <a:p>
            <a:pPr marL="0" indent="0" algn="ctr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CF5548-84B1-B52B-5345-C9949C07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60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F72C61D-F34A-9CA0-5238-301F5804A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4313" y="2666900"/>
            <a:ext cx="378904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5C3C1-CF46-D2C2-D661-A3E06C41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B639C98-6EE5-A68B-D329-AB5AAA258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083" y="4947815"/>
            <a:ext cx="6418118" cy="1325563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Voor mensen met dementie…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CF0622F-21EA-9552-914B-B47D2E394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6921" y="427097"/>
            <a:ext cx="10354443" cy="380838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NL" sz="2900" b="1" dirty="0"/>
              <a:t>Kunnen prikkels van achteren extra spannend zijn.</a:t>
            </a:r>
          </a:p>
          <a:p>
            <a:pPr marL="0" indent="0">
              <a:buNone/>
            </a:pPr>
            <a:r>
              <a:rPr lang="nl-NL" sz="2900" b="1" dirty="0">
                <a:solidFill>
                  <a:srgbClr val="A6CE39"/>
                </a:solidFill>
              </a:rPr>
              <a:t>Ze kijken zelden achterom wat er gebeurt.</a:t>
            </a:r>
          </a:p>
          <a:p>
            <a:pPr marL="0" indent="0">
              <a:buNone/>
            </a:pPr>
            <a:r>
              <a:rPr lang="nl-NL" sz="2900" b="1" dirty="0">
                <a:solidFill>
                  <a:srgbClr val="A6CE39"/>
                </a:solidFill>
              </a:rPr>
              <a:t>Ze horen niet meer waar de prikkel vandaan komt.</a:t>
            </a:r>
          </a:p>
          <a:p>
            <a:pPr marL="0" indent="0">
              <a:buNone/>
            </a:pPr>
            <a:endParaRPr lang="nl-NL" sz="2900" b="1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nl-NL" sz="2900" b="1" dirty="0">
                <a:solidFill>
                  <a:schemeClr val="tx1"/>
                </a:solidFill>
              </a:rPr>
              <a:t>Daardoor kunnen ze schrikken of zich onveilig voelen.</a:t>
            </a:r>
          </a:p>
          <a:p>
            <a:pPr marL="0" indent="0" algn="r">
              <a:buNone/>
            </a:pPr>
            <a:r>
              <a:rPr lang="nl-NL" sz="2900" b="1" dirty="0">
                <a:solidFill>
                  <a:schemeClr val="tx1"/>
                </a:solidFill>
              </a:rPr>
              <a:t>Soms reageren ze dan door:</a:t>
            </a:r>
          </a:p>
          <a:p>
            <a:pPr algn="r"/>
            <a:r>
              <a:rPr lang="nl-NL" sz="2900" dirty="0">
                <a:solidFill>
                  <a:schemeClr val="tx1"/>
                </a:solidFill>
              </a:rPr>
              <a:t>Te verstijven</a:t>
            </a:r>
          </a:p>
          <a:p>
            <a:pPr algn="r"/>
            <a:r>
              <a:rPr lang="nl-NL" sz="2900" dirty="0">
                <a:solidFill>
                  <a:schemeClr val="tx1"/>
                </a:solidFill>
              </a:rPr>
              <a:t>Weg te lopen</a:t>
            </a:r>
          </a:p>
          <a:p>
            <a:pPr algn="r"/>
            <a:r>
              <a:rPr lang="nl-NL" sz="2900" dirty="0">
                <a:solidFill>
                  <a:schemeClr val="tx1"/>
                </a:solidFill>
              </a:rPr>
              <a:t>Boos te worden</a:t>
            </a:r>
          </a:p>
          <a:p>
            <a:pPr algn="r"/>
            <a:r>
              <a:rPr lang="nl-NL" sz="2900" dirty="0">
                <a:solidFill>
                  <a:schemeClr val="tx1"/>
                </a:solidFill>
              </a:rPr>
              <a:t>Te slaan of af te weren</a:t>
            </a:r>
          </a:p>
          <a:p>
            <a:pPr marL="0" indent="0" algn="r">
              <a:buNone/>
            </a:pPr>
            <a:endParaRPr lang="nl-NL" sz="2900" b="1" dirty="0"/>
          </a:p>
          <a:p>
            <a:pPr marL="0" indent="0" algn="r">
              <a:buNone/>
            </a:pPr>
            <a:r>
              <a:rPr lang="nl-NL" sz="2900" dirty="0"/>
              <a:t>Niet omdat ze vervelend willen zijn, maar omdat ze schrikken.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 algn="ctr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C80902-FC2D-5522-5D04-07AAF55BD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516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0F977-D8A7-BEFF-D98B-19BCA695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0062C80-3CE1-05EF-A3C8-F4A2B7F3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5268" y="4990425"/>
            <a:ext cx="6861463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Tip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CDEA3D8-E3A5-AF36-CCAB-3EBB985D4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250" y="412706"/>
            <a:ext cx="11239498" cy="27282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b="1" dirty="0"/>
              <a:t>Wat werkt dan wel?</a:t>
            </a:r>
            <a:endParaRPr lang="nl-NL" sz="2000" dirty="0"/>
          </a:p>
          <a:p>
            <a:r>
              <a:rPr lang="nl-NL" sz="2000" dirty="0"/>
              <a:t>Maak eerst oogcontact</a:t>
            </a:r>
          </a:p>
          <a:p>
            <a:r>
              <a:rPr lang="nl-NL" sz="2000" dirty="0"/>
              <a:t>Noem de bewoner bij naam</a:t>
            </a:r>
          </a:p>
          <a:p>
            <a:r>
              <a:rPr lang="nl-NL" sz="2000" dirty="0"/>
              <a:t>Wacht even tot de bewoner naar je kijkt</a:t>
            </a:r>
          </a:p>
          <a:p>
            <a:r>
              <a:rPr lang="nl-NL" sz="2000" dirty="0"/>
              <a:t>Stel daarna pas je vraag om maak contact</a:t>
            </a:r>
          </a:p>
          <a:p>
            <a:r>
              <a:rPr lang="nl-NL" sz="2000" dirty="0"/>
              <a:t>Kijk wat er gebeurt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Dat geeft rust en veiligheid!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chemeClr val="tx1"/>
                </a:solidFill>
              </a:rPr>
              <a:t>Kleine aanpassingen in hoe je contact maakt,</a:t>
            </a:r>
          </a:p>
          <a:p>
            <a:pPr marL="0" indent="0" algn="r">
              <a:buNone/>
            </a:pPr>
            <a:r>
              <a:rPr lang="nl-NL" sz="2000" b="1" dirty="0">
                <a:solidFill>
                  <a:schemeClr val="tx1"/>
                </a:solidFill>
              </a:rPr>
              <a:t>kunnen een groot verschil maken!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399808B-EC15-1811-8596-C0DA46470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62</a:t>
            </a:fld>
            <a:endParaRPr lang="nl-NL" dirty="0"/>
          </a:p>
        </p:txBody>
      </p:sp>
      <p:pic>
        <p:nvPicPr>
          <p:cNvPr id="3" name="Graphic 2" descr="Gloeilamp en tandwiel met effen opvulling">
            <a:extLst>
              <a:ext uri="{FF2B5EF4-FFF2-40B4-BE49-F238E27FC236}">
                <a16:creationId xmlns:a16="http://schemas.microsoft.com/office/drawing/2014/main" id="{CCBE79C0-592A-4009-B6F2-45E77FAB98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4176" y="993676"/>
            <a:ext cx="2107833" cy="2107833"/>
          </a:xfrm>
          <a:prstGeom prst="rect">
            <a:avLst/>
          </a:prstGeom>
        </p:spPr>
      </p:pic>
      <p:cxnSp>
        <p:nvCxnSpPr>
          <p:cNvPr id="7" name="Verbindingslijn: gekromd 6">
            <a:extLst>
              <a:ext uri="{FF2B5EF4-FFF2-40B4-BE49-F238E27FC236}">
                <a16:creationId xmlns:a16="http://schemas.microsoft.com/office/drawing/2014/main" id="{1EE688B2-3B72-F939-0E3B-E0BEB4C190E1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71499" y="2070313"/>
            <a:ext cx="1345402" cy="1299964"/>
          </a:xfrm>
          <a:prstGeom prst="curvedConnector3">
            <a:avLst>
              <a:gd name="adj1" fmla="val 50000"/>
            </a:avLst>
          </a:prstGeom>
          <a:ln w="38100">
            <a:solidFill>
              <a:srgbClr val="A6CE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167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21159-199F-DEDA-BCFD-A43A56F61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EFF7AC6-D646-8C33-CEC8-B33291B8C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36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Letten op je verbale communicatie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06A33C0-8D82-F7CE-A858-BABD6333B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551787"/>
            <a:ext cx="10354443" cy="38083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sz="2000" b="1" dirty="0"/>
              <a:t>Bij dementie wordt het denkende brein als eerste aangetast.</a:t>
            </a:r>
          </a:p>
          <a:p>
            <a:pPr marL="0" indent="0">
              <a:buNone/>
            </a:pPr>
            <a:r>
              <a:rPr lang="nl-NL" sz="2000" b="1" dirty="0"/>
              <a:t>Dat heeft ook invloed om communicatie.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Woorden begrijpen.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Een antwoord bedenken.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Iets uitleggen.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dirty="0"/>
              <a:t>Het kost steeds meer moeite.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Belangrijk om te letten op je verbale communicatie.</a:t>
            </a:r>
          </a:p>
          <a:p>
            <a:pPr marL="0" indent="0">
              <a:buNone/>
            </a:pPr>
            <a:r>
              <a:rPr lang="nl-NL" sz="2000" dirty="0"/>
              <a:t>Wat je zegt.</a:t>
            </a:r>
          </a:p>
          <a:p>
            <a:pPr marL="0" indent="0">
              <a:buNone/>
            </a:pPr>
            <a:r>
              <a:rPr lang="nl-NL" sz="2000" dirty="0"/>
              <a:t>Hoe je het zegt.</a:t>
            </a:r>
          </a:p>
          <a:p>
            <a:pPr marL="0" indent="0" algn="ctr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7C592D7-8EBA-D881-232F-07ADB1503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63</a:t>
            </a:fld>
            <a:endParaRPr lang="nl-NL" dirty="0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C79BC5CB-DC8A-78F1-31C0-FD49B8B835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8" b="6978"/>
          <a:stretch>
            <a:fillRect/>
          </a:stretch>
        </p:blipFill>
        <p:spPr>
          <a:xfrm>
            <a:off x="6629423" y="801993"/>
            <a:ext cx="3844516" cy="3307969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339201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0A841-17BA-C7BE-282E-6ABD7AA61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0DBA02-A82B-CCD7-F453-14E476B5D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281" y="5070474"/>
            <a:ext cx="8465127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Wanneer je een vraag stelt….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DF1B54E-8E71-0AE8-2C8D-E3135B1F21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3" y="461963"/>
            <a:ext cx="11167541" cy="38083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sz="2000" b="1" dirty="0"/>
              <a:t>Doe je een beroep op het denkende brein. Voor mensen met dementie kan dat lastig zijn.</a:t>
            </a:r>
          </a:p>
          <a:p>
            <a:pPr marL="0" indent="0">
              <a:buNone/>
            </a:pPr>
            <a:r>
              <a:rPr lang="nl-NL" sz="2000" dirty="0"/>
              <a:t>Dat kan onzekerheid, frustratie of stress geven.</a:t>
            </a: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  <a:p>
            <a:pPr marL="0" indent="0" algn="r">
              <a:buNone/>
            </a:pPr>
            <a:r>
              <a:rPr lang="nl-NL" sz="2000" b="1" dirty="0">
                <a:solidFill>
                  <a:srgbClr val="A6CE39"/>
                </a:solidFill>
              </a:rPr>
              <a:t>Een simpele vraag.</a:t>
            </a:r>
          </a:p>
          <a:p>
            <a:pPr marL="0" indent="0" algn="r">
              <a:buNone/>
            </a:pPr>
            <a:r>
              <a:rPr lang="nl-NL" sz="2000" dirty="0"/>
              <a:t>Voor de bewoner kan dat voelen als:</a:t>
            </a:r>
          </a:p>
          <a:p>
            <a:pPr marL="0" indent="0" algn="r">
              <a:buNone/>
            </a:pPr>
            <a:r>
              <a:rPr lang="nl-NL" sz="2000" dirty="0"/>
              <a:t> een test waarop hij/zij het antwoord niet weet.</a:t>
            </a:r>
          </a:p>
          <a:p>
            <a:pPr marL="0" indent="0" algn="r">
              <a:buNone/>
            </a:pPr>
            <a:endParaRPr lang="nl-NL" sz="2000" dirty="0"/>
          </a:p>
          <a:p>
            <a:pPr marL="0" indent="0" algn="r">
              <a:buNone/>
            </a:pPr>
            <a:r>
              <a:rPr lang="nl-NL" sz="2000" b="1" dirty="0">
                <a:solidFill>
                  <a:srgbClr val="A6CE39"/>
                </a:solidFill>
              </a:rPr>
              <a:t>Een fijn moment kan ineens omslaan naar:</a:t>
            </a:r>
          </a:p>
          <a:p>
            <a:pPr marL="0" indent="0" algn="r">
              <a:buNone/>
            </a:pPr>
            <a:r>
              <a:rPr lang="nl-NL" sz="2000" dirty="0"/>
              <a:t>spanning of irritatie.</a:t>
            </a:r>
          </a:p>
          <a:p>
            <a:pPr marL="0" indent="0" algn="r">
              <a:buNone/>
            </a:pPr>
            <a:endParaRPr lang="nl-NL" sz="2000" dirty="0"/>
          </a:p>
          <a:p>
            <a:pPr marL="0" indent="0" algn="r">
              <a:buNone/>
            </a:pPr>
            <a:r>
              <a:rPr lang="nl-NL" sz="2000" b="1" dirty="0"/>
              <a:t>Dat betekent niet dat je geen vragen meer mag stellen.</a:t>
            </a:r>
          </a:p>
          <a:p>
            <a:pPr marL="0" indent="0" algn="r">
              <a:buNone/>
            </a:pPr>
            <a:r>
              <a:rPr lang="nl-NL" sz="2000" b="1" dirty="0"/>
              <a:t>Wel dat je bewust kiest hoe je communiceert.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458A288-EEAA-D7A4-E7FB-94AF7E6DD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64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2611D43-A8B8-DD5F-16C1-784321CF4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649" y="986164"/>
            <a:ext cx="3382206" cy="312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2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47E42-5CAB-C1B7-CA32-AE3195D24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29B2D03-F310-3955-13D7-65ED3CC49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341" y="48278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Tip 1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Stel eenvoudige keuzes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D5731C5-D81E-A184-A7CA-ECDB249CE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392" y="934629"/>
            <a:ext cx="11239498" cy="4736447"/>
          </a:xfrm>
        </p:spPr>
        <p:txBody>
          <a:bodyPr/>
          <a:lstStyle/>
          <a:p>
            <a:pPr marL="0" indent="0">
              <a:buNone/>
            </a:pPr>
            <a:r>
              <a:rPr lang="nl-NL" sz="2000" b="1" dirty="0"/>
              <a:t>Te veel keuzes geven kan verwarrend zijn.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Dus liever niet: “</a:t>
            </a:r>
            <a:r>
              <a:rPr lang="nl-NL" sz="2000" i="1" dirty="0"/>
              <a:t>Wilt u kaas, ham, jam of hagelslag?”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Maar: “</a:t>
            </a:r>
            <a:r>
              <a:rPr lang="nl-NL" sz="2000" i="1" dirty="0"/>
              <a:t>Wilt u kaas of jam?”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Nog beter: Laat de keuzes ook zien!</a:t>
            </a:r>
          </a:p>
          <a:p>
            <a:pPr marL="0" indent="0">
              <a:buNone/>
            </a:pPr>
            <a:endParaRPr lang="nl-NL" sz="2000" dirty="0"/>
          </a:p>
          <a:p>
            <a:pPr marL="0" indent="0" algn="ctr">
              <a:buNone/>
            </a:pPr>
            <a:endParaRPr lang="nl-NL" sz="2000" b="1" dirty="0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58EDC3F-976B-87E4-1E21-2CEB7771E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65</a:t>
            </a:fld>
            <a:endParaRPr lang="nl-NL" dirty="0"/>
          </a:p>
        </p:txBody>
      </p:sp>
      <p:pic>
        <p:nvPicPr>
          <p:cNvPr id="3" name="Graphic 2" descr="Gloeilamp en tandwiel met effen opvulling">
            <a:extLst>
              <a:ext uri="{FF2B5EF4-FFF2-40B4-BE49-F238E27FC236}">
                <a16:creationId xmlns:a16="http://schemas.microsoft.com/office/drawing/2014/main" id="{6B0EF053-A4D5-A487-3387-BA32F53088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8571" y="1408210"/>
            <a:ext cx="2249389" cy="224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22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2B76A-A572-6B41-E139-F5BA79441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1650859-B41D-E6F9-A12A-85F75B9FC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341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Tip 2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Erken gevoelens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DDD0099-5D21-21B6-F6E8-8077EA0ADB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251" y="584622"/>
            <a:ext cx="11239498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Mensen met dementie voelen emoties net zo sterk als ons.</a:t>
            </a:r>
          </a:p>
          <a:p>
            <a:pPr marL="0" indent="0">
              <a:buNone/>
            </a:pPr>
            <a:r>
              <a:rPr lang="nl-NL" sz="2000" dirty="0"/>
              <a:t>Zie je een emotie? Dan hoef je dat niet meteen op te lossen.</a:t>
            </a:r>
          </a:p>
          <a:p>
            <a:pPr marL="0" indent="0">
              <a:buNone/>
            </a:pPr>
            <a:r>
              <a:rPr lang="nl-NL" sz="2000" dirty="0"/>
              <a:t>Vaak helpt het al om te laten merken dat je het begrijpt.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b="1" dirty="0"/>
              <a:t>Bijvoorbeeld:</a:t>
            </a:r>
          </a:p>
          <a:p>
            <a:pPr marL="0" indent="0">
              <a:buNone/>
            </a:pPr>
            <a:r>
              <a:rPr lang="nl-NL" sz="2000" dirty="0"/>
              <a:t>“</a:t>
            </a:r>
            <a:r>
              <a:rPr lang="nl-NL" sz="2000" i="1" dirty="0"/>
              <a:t>Dat lijkt me verdrietig.”</a:t>
            </a:r>
          </a:p>
          <a:p>
            <a:pPr marL="0" indent="0">
              <a:buNone/>
            </a:pPr>
            <a:r>
              <a:rPr lang="nl-NL" sz="2000" i="1" dirty="0"/>
              <a:t>“Ik snap dat u boos bent.</a:t>
            </a:r>
          </a:p>
          <a:p>
            <a:pPr marL="0" indent="0">
              <a:buNone/>
            </a:pPr>
            <a:r>
              <a:rPr lang="nl-NL" sz="2000" i="1" dirty="0"/>
              <a:t>“Dat is ook niet fijn.”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Daardoor voelt iemand zich gezien en gehoord.</a:t>
            </a:r>
          </a:p>
          <a:p>
            <a:pPr marL="0" indent="0">
              <a:buNone/>
            </a:pPr>
            <a:endParaRPr lang="nl-NL" sz="2000" dirty="0"/>
          </a:p>
          <a:p>
            <a:pPr marL="0" indent="0" algn="ctr">
              <a:buNone/>
            </a:pPr>
            <a:endParaRPr lang="nl-NL" sz="2000" b="1" dirty="0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19EDD7D-25D9-5D5E-87A4-9608DA6BF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66</a:t>
            </a:fld>
            <a:endParaRPr lang="nl-NL" dirty="0"/>
          </a:p>
        </p:txBody>
      </p:sp>
      <p:pic>
        <p:nvPicPr>
          <p:cNvPr id="3" name="Graphic 2" descr="Gloeilamp en tandwiel met effen opvulling">
            <a:extLst>
              <a:ext uri="{FF2B5EF4-FFF2-40B4-BE49-F238E27FC236}">
                <a16:creationId xmlns:a16="http://schemas.microsoft.com/office/drawing/2014/main" id="{3F71839D-F23B-7E7E-8EE3-D2E59534C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8017" y="1366648"/>
            <a:ext cx="1968833" cy="196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6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2A989-85FB-B093-E0DB-8464C0DE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D579E4F-85DE-DD6F-EBB4-186E02E4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341" y="49478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Tip 3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Vertel meer en vraag minder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9442E44-3033-C241-FF29-706365D59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392" y="542012"/>
            <a:ext cx="11239498" cy="4736447"/>
          </a:xfrm>
        </p:spPr>
        <p:txBody>
          <a:bodyPr/>
          <a:lstStyle/>
          <a:p>
            <a:pPr marL="0" indent="0">
              <a:buNone/>
            </a:pPr>
            <a:r>
              <a:rPr lang="nl-NL" sz="2000" b="1" dirty="0"/>
              <a:t>Veel vragen achter elkaar kunnen stress geven.</a:t>
            </a:r>
            <a:endParaRPr lang="nl-NL" sz="2000" dirty="0"/>
          </a:p>
          <a:p>
            <a:pPr marL="0" indent="0">
              <a:buNone/>
            </a:pPr>
            <a:r>
              <a:rPr lang="nl-NL" sz="2000" dirty="0"/>
              <a:t>Probeer daarom eens iets te vertellen i.p.v. steeds vragen te stellen.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b="1" dirty="0"/>
              <a:t>Bijvoorbeeld:</a:t>
            </a:r>
          </a:p>
          <a:p>
            <a:pPr marL="0" indent="0">
              <a:buNone/>
            </a:pPr>
            <a:r>
              <a:rPr lang="nl-NL" sz="2000" dirty="0"/>
              <a:t>“</a:t>
            </a:r>
            <a:r>
              <a:rPr lang="nl-NL" sz="2000" i="1" dirty="0"/>
              <a:t>Ik ga op vakantie naar Italië.”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b="1" dirty="0"/>
              <a:t>Wacht daarna even af….</a:t>
            </a:r>
          </a:p>
          <a:p>
            <a:pPr marL="0" indent="0">
              <a:buNone/>
            </a:pPr>
            <a:r>
              <a:rPr lang="nl-NL" sz="2000" dirty="0"/>
              <a:t>Vaak ontstaat er dan vanzelf een gesprek.</a:t>
            </a:r>
          </a:p>
          <a:p>
            <a:pPr marL="0" indent="0">
              <a:buNone/>
            </a:pPr>
            <a:r>
              <a:rPr lang="nl-NL" sz="2000" i="1" dirty="0"/>
              <a:t>(“Italië, daar ben ik met mijn man ook geweest. Heel mooi.”)</a:t>
            </a:r>
          </a:p>
          <a:p>
            <a:pPr marL="0" indent="0">
              <a:buNone/>
            </a:pPr>
            <a:endParaRPr lang="nl-NL" sz="2000" dirty="0"/>
          </a:p>
          <a:p>
            <a:pPr marL="0" indent="0" algn="ctr">
              <a:buNone/>
            </a:pPr>
            <a:endParaRPr lang="nl-NL" sz="2000" b="1" dirty="0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539584-35C4-626B-D4C3-FEC572C5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67</a:t>
            </a:fld>
            <a:endParaRPr lang="nl-NL" dirty="0"/>
          </a:p>
        </p:txBody>
      </p:sp>
      <p:pic>
        <p:nvPicPr>
          <p:cNvPr id="7" name="Graphic 6" descr="Gloeilamp en tandwiel met effen opvulling">
            <a:extLst>
              <a:ext uri="{FF2B5EF4-FFF2-40B4-BE49-F238E27FC236}">
                <a16:creationId xmlns:a16="http://schemas.microsoft.com/office/drawing/2014/main" id="{89DE53EB-127A-8E42-CD18-2DF6F1DA19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19301" y="1289801"/>
            <a:ext cx="2139199" cy="213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7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AF78A-5527-8CCA-B456-FCB72F125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8CC201A-D8FD-834C-FEC2-45F1ADC90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48127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Tip 4 </a:t>
            </a:r>
            <a:br>
              <a:rPr lang="nl-NL" sz="3400" b="1" dirty="0">
                <a:solidFill>
                  <a:schemeClr val="bg1"/>
                </a:solidFill>
              </a:rPr>
            </a:br>
            <a:r>
              <a:rPr lang="nl-NL" sz="3400" b="1" dirty="0">
                <a:solidFill>
                  <a:schemeClr val="bg1"/>
                </a:solidFill>
              </a:rPr>
              <a:t>Luister naar het gevoel achter de woorden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714C4CF-E31B-548E-BCFB-CE1F76B4F9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489276"/>
            <a:ext cx="11239498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Mensen met dementie zeggen soms iets wat niet letterlijk klopt.</a:t>
            </a:r>
            <a:endParaRPr lang="nl-NL" sz="2000" dirty="0"/>
          </a:p>
          <a:p>
            <a:pPr marL="0" indent="0">
              <a:buNone/>
            </a:pPr>
            <a:r>
              <a:rPr lang="nl-NL" sz="2000" dirty="0"/>
              <a:t>Je hoeft dat niet te corrigeren.</a:t>
            </a:r>
          </a:p>
          <a:p>
            <a:pPr marL="0" indent="0">
              <a:buNone/>
            </a:pPr>
            <a:r>
              <a:rPr lang="nl-NL" sz="2000" b="1" dirty="0"/>
              <a:t>Bijvoorbeeld: </a:t>
            </a:r>
            <a:r>
              <a:rPr lang="nl-NL" sz="2000" dirty="0"/>
              <a:t>“</a:t>
            </a:r>
            <a:r>
              <a:rPr lang="nl-NL" sz="2000" i="1" dirty="0"/>
              <a:t>Mijn moeder komt me straks ophalen.”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b="1" dirty="0"/>
              <a:t>Belangrijk: luister naar het gevoel achter de woorden.</a:t>
            </a:r>
          </a:p>
          <a:p>
            <a:pPr marL="0" indent="0">
              <a:buNone/>
            </a:pPr>
            <a:r>
              <a:rPr lang="nl-NL" sz="2000" dirty="0"/>
              <a:t>Misschien mist iemand zijn moeder, voelt zich alleen of zoekt veiligheid.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b="1" dirty="0"/>
              <a:t>Reageer dan op het gevoel </a:t>
            </a:r>
            <a:r>
              <a:rPr lang="nl-NL" sz="2000" b="1" dirty="0">
                <a:solidFill>
                  <a:srgbClr val="A6CE39"/>
                </a:solidFill>
              </a:rPr>
              <a:t>(Zo ontstaat meer contact dan wanneer je iemand verbetert.)</a:t>
            </a:r>
          </a:p>
          <a:p>
            <a:pPr marL="0" indent="0">
              <a:buNone/>
            </a:pPr>
            <a:r>
              <a:rPr lang="nl-NL" sz="2000" dirty="0"/>
              <a:t>“</a:t>
            </a:r>
            <a:r>
              <a:rPr lang="nl-NL" sz="2000" i="1" dirty="0"/>
              <a:t>U denkt veel aan uw moeder.” “Dat was belangrijk voor u, hé?”</a:t>
            </a:r>
          </a:p>
          <a:p>
            <a:pPr marL="0" indent="0">
              <a:buNone/>
            </a:pPr>
            <a:endParaRPr lang="nl-NL" sz="2000" dirty="0"/>
          </a:p>
          <a:p>
            <a:pPr marL="0" indent="0" algn="ctr">
              <a:buNone/>
            </a:pPr>
            <a:endParaRPr lang="nl-NL" sz="2000" b="1" dirty="0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75FB312-E516-C88C-7162-98F9B9EE2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68</a:t>
            </a:fld>
            <a:endParaRPr lang="nl-NL" dirty="0"/>
          </a:p>
        </p:txBody>
      </p:sp>
      <p:pic>
        <p:nvPicPr>
          <p:cNvPr id="3" name="Graphic 2" descr="Gloeilamp en tandwiel met effen opvulling">
            <a:extLst>
              <a:ext uri="{FF2B5EF4-FFF2-40B4-BE49-F238E27FC236}">
                <a16:creationId xmlns:a16="http://schemas.microsoft.com/office/drawing/2014/main" id="{9C8629D2-E186-DC10-0F38-E5298B7200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2755" y="988912"/>
            <a:ext cx="2139199" cy="213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5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BE879-26F3-EC9A-F0B5-35BB1D785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46DE187-9F8C-0144-EA67-3EEADCCB8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277" y="4947815"/>
            <a:ext cx="8101445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rgbClr val="A6CE39"/>
                </a:solidFill>
              </a:rPr>
              <a:t>Oefening </a:t>
            </a:r>
            <a:br>
              <a:rPr lang="nl-NL" sz="3400" b="1" dirty="0">
                <a:solidFill>
                  <a:srgbClr val="A6CE39"/>
                </a:solidFill>
              </a:rPr>
            </a:br>
            <a:r>
              <a:rPr lang="nl-NL" sz="3400" b="1" dirty="0">
                <a:solidFill>
                  <a:srgbClr val="A6CE39"/>
                </a:solidFill>
              </a:rPr>
              <a:t>Wat gebeurt hier?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AE0524-37BC-524E-6030-B08D834693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2265" y="874149"/>
            <a:ext cx="5832648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000" b="1" dirty="0"/>
          </a:p>
          <a:p>
            <a:r>
              <a:rPr lang="nl-NL" sz="2000" dirty="0">
                <a:solidFill>
                  <a:schemeClr val="tx1"/>
                </a:solidFill>
              </a:rPr>
              <a:t>Lees de situatie op de PowerPoint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r>
              <a:rPr lang="nl-NL" sz="2000" dirty="0">
                <a:solidFill>
                  <a:schemeClr val="tx1"/>
                </a:solidFill>
              </a:rPr>
              <a:t>Denk na: wat gebeurt hier en welke tip hoort hierbij?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r>
              <a:rPr lang="nl-NL" sz="2000" dirty="0">
                <a:solidFill>
                  <a:schemeClr val="tx1"/>
                </a:solidFill>
              </a:rPr>
              <a:t>Loop naar de kaart met deze tip</a:t>
            </a:r>
            <a:endParaRPr lang="nl-NL" sz="20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681C823-37CE-1B78-D69C-20C6EBA0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69</a:t>
            </a:fld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62A1933A-663B-85D6-54E4-1C0112F450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883227" y="480714"/>
            <a:ext cx="4207974" cy="3620330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59578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75CFE-7A5C-CF97-C6F1-EBD0730A3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5CD64A3-09F9-633C-E050-E3D54638E8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827640"/>
            <a:ext cx="5507462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b="1" dirty="0">
                <a:solidFill>
                  <a:srgbClr val="A6CE39"/>
                </a:solidFill>
              </a:rPr>
              <a:t>Bij dementie vindt het omgekeerde proces plaats.</a:t>
            </a:r>
          </a:p>
          <a:p>
            <a:pPr marL="0" indent="0">
              <a:buNone/>
            </a:pPr>
            <a:r>
              <a:rPr lang="nl-NL" sz="2000" b="1" dirty="0"/>
              <a:t>Het wordt steeds moeilijker om:</a:t>
            </a:r>
          </a:p>
          <a:p>
            <a:r>
              <a:rPr lang="nl-NL" sz="2000" dirty="0"/>
              <a:t>Dingen te begrijpen</a:t>
            </a:r>
          </a:p>
          <a:p>
            <a:r>
              <a:rPr lang="nl-NL" sz="2000" dirty="0"/>
              <a:t>Plannen</a:t>
            </a:r>
          </a:p>
          <a:p>
            <a:r>
              <a:rPr lang="nl-NL" sz="2000" dirty="0"/>
              <a:t>Onthouden</a:t>
            </a:r>
          </a:p>
          <a:p>
            <a:r>
              <a:rPr lang="nl-NL" sz="2000" dirty="0"/>
              <a:t>Organiseren</a:t>
            </a:r>
          </a:p>
          <a:p>
            <a:pPr marL="0" indent="0">
              <a:buNone/>
            </a:pPr>
            <a:r>
              <a:rPr lang="nl-NL" sz="2000" dirty="0"/>
              <a:t>Iemand valt steeds meer terug op gevoel en automatische reacties (onderbrein).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8FA97D9-A8EE-E7E0-738D-14B26806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17608A15-97D9-F3E1-7920-3823F0E3B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622097" y="706572"/>
            <a:ext cx="5140323" cy="4422477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5456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19105-209C-2B68-C053-68C9F99A8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7CEB48D-723B-3392-140B-B2035E39E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1060776"/>
            <a:ext cx="6253884" cy="4736447"/>
          </a:xfrm>
        </p:spPr>
        <p:txBody>
          <a:bodyPr/>
          <a:lstStyle/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i="1" dirty="0"/>
              <a:t>“Wilt u koffie, thee of liever iets kouds, bijvoorbeeld appelsap?”</a:t>
            </a:r>
          </a:p>
          <a:p>
            <a:pPr marL="0" indent="0">
              <a:buNone/>
            </a:pPr>
            <a:r>
              <a:rPr lang="nl-NL" sz="2000" b="1" dirty="0"/>
              <a:t>Mevrouw Visser kijkt je aan en zegt niets. </a:t>
            </a:r>
          </a:p>
          <a:p>
            <a:pPr marL="0" indent="0">
              <a:buNone/>
            </a:pPr>
            <a:r>
              <a:rPr lang="nl-NL" sz="2000" b="1" dirty="0"/>
              <a:t>Je herhaalt de vraag nog een keer, maar ook dan krijg je geen antwoord</a:t>
            </a:r>
            <a:r>
              <a:rPr lang="nl-NL" sz="2000" b="1" i="1" dirty="0"/>
              <a:t>.</a:t>
            </a:r>
            <a:endParaRPr lang="nl-NL" sz="2000" b="1" dirty="0"/>
          </a:p>
          <a:p>
            <a:pPr marL="0" indent="0" algn="ctr">
              <a:buNone/>
            </a:pPr>
            <a:endParaRPr lang="nl-NL" sz="2000" b="1" dirty="0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56C6C7-12FB-E865-9E40-C175D2845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70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6A7602D-30A1-C986-F7B6-EF4EF51FE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2236" y="788514"/>
            <a:ext cx="3446706" cy="3446706"/>
          </a:xfrm>
          <a:prstGeom prst="rect">
            <a:avLst/>
          </a:prstGeom>
        </p:spPr>
      </p:pic>
      <p:sp>
        <p:nvSpPr>
          <p:cNvPr id="2" name="Titel 4">
            <a:extLst>
              <a:ext uri="{FF2B5EF4-FFF2-40B4-BE49-F238E27FC236}">
                <a16:creationId xmlns:a16="http://schemas.microsoft.com/office/drawing/2014/main" id="{DE55BA38-C585-E6B7-5949-D62FB99EC119}"/>
              </a:ext>
            </a:extLst>
          </p:cNvPr>
          <p:cNvSpPr txBox="1">
            <a:spLocks/>
          </p:cNvSpPr>
          <p:nvPr/>
        </p:nvSpPr>
        <p:spPr>
          <a:xfrm>
            <a:off x="5216237" y="4947815"/>
            <a:ext cx="29683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400" b="1" dirty="0">
                <a:solidFill>
                  <a:schemeClr val="bg1"/>
                </a:solidFill>
              </a:rPr>
              <a:t>Situatie 1</a:t>
            </a:r>
          </a:p>
        </p:txBody>
      </p:sp>
    </p:spTree>
    <p:extLst>
      <p:ext uri="{BB962C8B-B14F-4D97-AF65-F5344CB8AC3E}">
        <p14:creationId xmlns:p14="http://schemas.microsoft.com/office/powerpoint/2010/main" val="123756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448E9-58B9-C79F-788A-D1532D752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6DBDEDA-6947-77E7-3B62-2210FEB9B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1060776"/>
            <a:ext cx="6108411" cy="4736447"/>
          </a:xfrm>
        </p:spPr>
        <p:txBody>
          <a:bodyPr/>
          <a:lstStyle/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Tijdens een creatieve activiteit zit meneer Peters steeds naar het raam te kijken.</a:t>
            </a:r>
          </a:p>
          <a:p>
            <a:pPr marL="0" indent="0">
              <a:buNone/>
            </a:pPr>
            <a:r>
              <a:rPr lang="nl-NL" sz="2000" b="1" dirty="0"/>
              <a:t>Na een tijdje zegt hij: </a:t>
            </a:r>
            <a:r>
              <a:rPr lang="nl-NL" sz="2000" i="1" dirty="0"/>
              <a:t>“Ik moet weg. Ze zitten op mij te wachten op mijn werk.”</a:t>
            </a:r>
          </a:p>
          <a:p>
            <a:pPr marL="0" indent="0">
              <a:buNone/>
            </a:pPr>
            <a:r>
              <a:rPr lang="nl-NL" sz="2000" b="1" dirty="0"/>
              <a:t>Je zegt: </a:t>
            </a:r>
            <a:r>
              <a:rPr lang="nl-NL" sz="2000" i="1" dirty="0"/>
              <a:t>“Meneer Peters, u werkt al jaren niet meer.”</a:t>
            </a:r>
          </a:p>
          <a:p>
            <a:pPr marL="0" indent="0">
              <a:buNone/>
            </a:pPr>
            <a:endParaRPr lang="nl-NL" sz="2000" i="1" dirty="0"/>
          </a:p>
          <a:p>
            <a:pPr marL="0" indent="0">
              <a:buNone/>
            </a:pPr>
            <a:endParaRPr lang="nl-NL" sz="2000" i="1" dirty="0"/>
          </a:p>
          <a:p>
            <a:pPr marL="0" indent="0" algn="ctr">
              <a:buNone/>
            </a:pPr>
            <a:endParaRPr lang="nl-NL" sz="2000" b="1" dirty="0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98FFE4-1618-5F26-B4B2-894B0F1A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71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B5F32E6-609F-EBD5-660D-06752AD34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2628" y="912493"/>
            <a:ext cx="3420000" cy="3420000"/>
          </a:xfrm>
          <a:prstGeom prst="rect">
            <a:avLst/>
          </a:prstGeom>
        </p:spPr>
      </p:pic>
      <p:sp>
        <p:nvSpPr>
          <p:cNvPr id="2" name="Titel 4">
            <a:extLst>
              <a:ext uri="{FF2B5EF4-FFF2-40B4-BE49-F238E27FC236}">
                <a16:creationId xmlns:a16="http://schemas.microsoft.com/office/drawing/2014/main" id="{A650258E-EB4B-81A8-9E95-6D6A69AAF349}"/>
              </a:ext>
            </a:extLst>
          </p:cNvPr>
          <p:cNvSpPr txBox="1">
            <a:spLocks/>
          </p:cNvSpPr>
          <p:nvPr/>
        </p:nvSpPr>
        <p:spPr>
          <a:xfrm>
            <a:off x="5216237" y="4947815"/>
            <a:ext cx="29683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400" b="1" dirty="0">
                <a:solidFill>
                  <a:schemeClr val="bg1"/>
                </a:solidFill>
              </a:rPr>
              <a:t>Situatie 2</a:t>
            </a:r>
          </a:p>
        </p:txBody>
      </p:sp>
    </p:spTree>
    <p:extLst>
      <p:ext uri="{BB962C8B-B14F-4D97-AF65-F5344CB8AC3E}">
        <p14:creationId xmlns:p14="http://schemas.microsoft.com/office/powerpoint/2010/main" val="232932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678C-ED09-77C4-8852-2F7AE378A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F490DC5-2658-D5F3-A8F3-D5D80C1263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874149"/>
            <a:ext cx="7459230" cy="4736447"/>
          </a:xfrm>
        </p:spPr>
        <p:txBody>
          <a:bodyPr/>
          <a:lstStyle/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i="1" dirty="0"/>
              <a:t>Je zit naast meneer De Boer in de huiskamer. </a:t>
            </a:r>
            <a:br>
              <a:rPr lang="nl-NL" sz="2000" b="1" i="1" dirty="0"/>
            </a:br>
            <a:r>
              <a:rPr lang="nl-NL" sz="2000" b="1" i="1" dirty="0"/>
              <a:t>Je probeert een gesprek te voeren.</a:t>
            </a:r>
          </a:p>
          <a:p>
            <a:pPr marL="0" indent="0">
              <a:buNone/>
            </a:pPr>
            <a:r>
              <a:rPr lang="nl-NL" sz="2000" i="1" dirty="0"/>
              <a:t>“Heeft u lekker geslapen?” </a:t>
            </a:r>
            <a:r>
              <a:rPr lang="nl-NL" sz="2000" b="1" dirty="0"/>
              <a:t>Geen reactie.</a:t>
            </a:r>
          </a:p>
          <a:p>
            <a:pPr marL="0" indent="0">
              <a:buNone/>
            </a:pPr>
            <a:r>
              <a:rPr lang="nl-NL" sz="2000" i="1" dirty="0"/>
              <a:t>“Heeft u vanmorgen ontbeten?” </a:t>
            </a:r>
            <a:r>
              <a:rPr lang="nl-NL" sz="2000" b="1" dirty="0"/>
              <a:t>Geen reactie.</a:t>
            </a:r>
          </a:p>
          <a:p>
            <a:pPr marL="0" indent="0">
              <a:buNone/>
            </a:pPr>
            <a:r>
              <a:rPr lang="nl-NL" sz="2000" i="1" dirty="0"/>
              <a:t>“Weet u wat voor dag het vandaag is?” </a:t>
            </a:r>
            <a:r>
              <a:rPr lang="nl-NL" sz="2000" b="1" dirty="0"/>
              <a:t>Meneer De Boer draait zijn hoofd weg.</a:t>
            </a:r>
            <a:endParaRPr lang="nl-NL" sz="2000" dirty="0"/>
          </a:p>
          <a:p>
            <a:pPr marL="0" indent="0">
              <a:buNone/>
            </a:pPr>
            <a:endParaRPr lang="nl-NL" sz="2000" i="1" dirty="0"/>
          </a:p>
          <a:p>
            <a:pPr marL="0" indent="0" algn="ctr">
              <a:buNone/>
            </a:pPr>
            <a:endParaRPr lang="nl-NL" sz="2000" b="1" dirty="0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87088A-7345-9029-2A20-906AF0054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72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DF623A3-6E46-6C2C-B806-2DDB7F655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878" y="874149"/>
            <a:ext cx="3410884" cy="3410884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EEC87DDE-F48B-A01A-8AB9-0693275D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237" y="4947815"/>
            <a:ext cx="2968336" cy="1325563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Situatie 4</a:t>
            </a:r>
          </a:p>
        </p:txBody>
      </p:sp>
    </p:spTree>
    <p:extLst>
      <p:ext uri="{BB962C8B-B14F-4D97-AF65-F5344CB8AC3E}">
        <p14:creationId xmlns:p14="http://schemas.microsoft.com/office/powerpoint/2010/main" val="291501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47BFC-718A-8842-F1EF-4669C44EB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B04F86F-8139-AD25-6342-2E4F7D654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237" y="4947815"/>
            <a:ext cx="2968336" cy="1325563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Situatie 4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A0631BE-C0BC-6475-A47A-01CBEC6783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838247"/>
            <a:ext cx="6960466" cy="4736447"/>
          </a:xfrm>
        </p:spPr>
        <p:txBody>
          <a:bodyPr/>
          <a:lstStyle/>
          <a:p>
            <a:pPr marL="0" indent="0">
              <a:buNone/>
            </a:pPr>
            <a:endParaRPr lang="nl-NL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Je bent bezig met koffie schenken in de huiskamer.</a:t>
            </a:r>
          </a:p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Mevrouw Jansen zit stil voor zich uit te kijken en begint </a:t>
            </a:r>
            <a:r>
              <a:rPr lang="nl-NL" sz="2000" b="1" dirty="0"/>
              <a:t>ineens</a:t>
            </a:r>
            <a:r>
              <a:rPr lang="nl-NL" sz="2000" b="1" dirty="0">
                <a:solidFill>
                  <a:schemeClr val="tx1"/>
                </a:solidFill>
              </a:rPr>
              <a:t> te huilen.</a:t>
            </a:r>
          </a:p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Je vraagt: </a:t>
            </a:r>
            <a:r>
              <a:rPr lang="nl-NL" sz="2000" i="1" dirty="0">
                <a:solidFill>
                  <a:schemeClr val="tx1"/>
                </a:solidFill>
              </a:rPr>
              <a:t>“Wat is er aan de hand?”</a:t>
            </a:r>
          </a:p>
          <a:p>
            <a:pPr marL="0" indent="0">
              <a:buNone/>
            </a:pPr>
            <a:r>
              <a:rPr lang="nl-NL" sz="2000" b="1" dirty="0">
                <a:solidFill>
                  <a:schemeClr val="tx1"/>
                </a:solidFill>
              </a:rPr>
              <a:t>Maar mevrouw Jansen geeft geen duidelijk antwoord. Je merkt dat ze verdrietig blijft.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7C884D-0CF9-79F3-C12B-1EEFBBEB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73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24E64D2-7A1F-5D27-E3D3-7CA0944C9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595" y="838247"/>
            <a:ext cx="342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5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33B62-1C0F-417A-45A0-86D9444B9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65A7B87E-F572-226F-6BD3-ACB145E5F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8" b="6978"/>
          <a:stretch>
            <a:fillRect/>
          </a:stretch>
        </p:blipFill>
        <p:spPr>
          <a:xfrm>
            <a:off x="6868633" y="621706"/>
            <a:ext cx="4216662" cy="3628178"/>
          </a:xfrm>
          <a:prstGeom prst="roundRect">
            <a:avLst>
              <a:gd name="adj" fmla="val 2295"/>
            </a:avLst>
          </a:prstGeom>
          <a:noFill/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55A02467-090C-D9FF-6020-CCB91271A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4947815"/>
            <a:ext cx="2995160" cy="1325563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Conclusie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4BDF3CC-A72C-CB3F-2795-3D9EC43F98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441501"/>
            <a:ext cx="9463039" cy="38083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2000" b="1" dirty="0"/>
              <a:t>Mensen met dementie hebben vaak minder behoefte aan veel woorden en vragen.</a:t>
            </a:r>
          </a:p>
          <a:p>
            <a:pPr marL="0" indent="0">
              <a:buNone/>
            </a:pPr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Wat wel:</a:t>
            </a:r>
          </a:p>
          <a:p>
            <a:r>
              <a:rPr lang="nl-NL" sz="2000" dirty="0"/>
              <a:t>Rustige communicatie</a:t>
            </a:r>
          </a:p>
          <a:p>
            <a:r>
              <a:rPr lang="nl-NL" sz="2000" dirty="0"/>
              <a:t>Eenvoudige keuzes</a:t>
            </a:r>
          </a:p>
          <a:p>
            <a:r>
              <a:rPr lang="nl-NL" sz="2000" dirty="0"/>
              <a:t>Aandacht voor het gevoel achter de woorden</a:t>
            </a:r>
          </a:p>
          <a:p>
            <a:endParaRPr lang="nl-NL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Hierdoor:</a:t>
            </a:r>
          </a:p>
          <a:p>
            <a:r>
              <a:rPr lang="nl-NL" sz="2000" dirty="0">
                <a:solidFill>
                  <a:schemeClr val="tx1"/>
                </a:solidFill>
              </a:rPr>
              <a:t>Creëer je een veilige omgeving voor de bewoner</a:t>
            </a:r>
          </a:p>
          <a:p>
            <a:r>
              <a:rPr lang="nl-NL" sz="2000" dirty="0">
                <a:solidFill>
                  <a:schemeClr val="tx1"/>
                </a:solidFill>
              </a:rPr>
              <a:t>Maakt het contact makkelijker en prettiger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20AF358-8462-8A6D-E24F-92B19368C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74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071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97915-974A-8E24-BB4C-2208E5ECE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436D915-B4EB-A32E-BD25-156FCCBD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047" y="4982385"/>
            <a:ext cx="6101316" cy="1325563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Samen sta je sterker…..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2183BA3-42D2-A823-4207-355A43EF2D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4461" y="252412"/>
            <a:ext cx="8359229" cy="47364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sz="2000" b="1" dirty="0"/>
              <a:t>Werken met mensen met dementie kan soms best lastig zijn.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Twijfel?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Vragen?</a:t>
            </a:r>
          </a:p>
          <a:p>
            <a:pPr marL="0" indent="0">
              <a:buNone/>
            </a:pPr>
            <a:r>
              <a:rPr lang="nl-NL" sz="2000" b="1" dirty="0">
                <a:solidFill>
                  <a:srgbClr val="A6CE39"/>
                </a:solidFill>
              </a:rPr>
              <a:t>Weet je niet wat je moet doen?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Onthoud: </a:t>
            </a:r>
            <a:r>
              <a:rPr lang="nl-NL" sz="2000" dirty="0"/>
              <a:t>je staat er niet alleen voor!</a:t>
            </a:r>
          </a:p>
          <a:p>
            <a:pPr marL="0" indent="0">
              <a:buNone/>
            </a:pPr>
            <a:r>
              <a:rPr lang="nl-NL" sz="2000" dirty="0"/>
              <a:t>Er is altijd iemand die met je mee kan denken </a:t>
            </a:r>
          </a:p>
          <a:p>
            <a:pPr marL="0" indent="0">
              <a:buNone/>
            </a:pPr>
            <a:r>
              <a:rPr lang="nl-NL" sz="2000" dirty="0"/>
              <a:t>of je kan helpen.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094A903-A06E-DEE3-E5DB-8587DC8D5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75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CA3F33F-58E5-6D7E-EF4E-40B95144879A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B5EED89D-2530-05CF-9338-11FC924F6C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>
            <a:fillRect/>
          </a:stretch>
        </p:blipFill>
        <p:spPr>
          <a:xfrm>
            <a:off x="7696088" y="952642"/>
            <a:ext cx="3647667" cy="3138270"/>
          </a:xfrm>
          <a:prstGeom prst="roundRect">
            <a:avLst>
              <a:gd name="adj" fmla="val 2295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228418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A0291-3E87-A288-294F-7772F7605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E123915-B2BE-6087-119F-7B6A456A9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165" y="4805831"/>
            <a:ext cx="3081670" cy="1325563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Einde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8A8109B-F63A-6B38-1987-9F4D54BE0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584622"/>
            <a:ext cx="11737304" cy="4736447"/>
          </a:xfrm>
        </p:spPr>
        <p:txBody>
          <a:bodyPr/>
          <a:lstStyle/>
          <a:p>
            <a:pPr marL="0" indent="0">
              <a:buNone/>
            </a:pPr>
            <a:r>
              <a:rPr lang="nl-NL" sz="2400" b="1" dirty="0"/>
              <a:t>Vandaag hebben we:</a:t>
            </a:r>
          </a:p>
          <a:p>
            <a:r>
              <a:rPr lang="nl-NL" sz="2400" dirty="0"/>
              <a:t>Gekeken naar wat er gebeurt in de </a:t>
            </a:r>
            <a:r>
              <a:rPr lang="nl-NL" sz="2400" b="1" dirty="0"/>
              <a:t>hersenen </a:t>
            </a:r>
            <a:r>
              <a:rPr lang="nl-NL" sz="2400" dirty="0"/>
              <a:t>van mensen met dementie</a:t>
            </a:r>
          </a:p>
          <a:p>
            <a:r>
              <a:rPr lang="nl-NL" sz="2400" dirty="0"/>
              <a:t>Geleerd hoe </a:t>
            </a:r>
            <a:r>
              <a:rPr lang="nl-NL" sz="2400" b="1" dirty="0">
                <a:solidFill>
                  <a:schemeClr val="tx2"/>
                </a:solidFill>
              </a:rPr>
              <a:t>hersenfuncties</a:t>
            </a:r>
            <a:r>
              <a:rPr lang="nl-NL" sz="2400" dirty="0"/>
              <a:t> veranderen</a:t>
            </a:r>
          </a:p>
          <a:p>
            <a:r>
              <a:rPr lang="nl-NL" sz="2400" dirty="0"/>
              <a:t>Wat de invloed is van </a:t>
            </a:r>
            <a:r>
              <a:rPr lang="nl-NL" sz="2400" b="1" dirty="0">
                <a:solidFill>
                  <a:schemeClr val="tx2"/>
                </a:solidFill>
              </a:rPr>
              <a:t>stress</a:t>
            </a:r>
          </a:p>
          <a:p>
            <a:r>
              <a:rPr lang="nl-NL" sz="2400" dirty="0"/>
              <a:t>Waarom </a:t>
            </a:r>
            <a:r>
              <a:rPr lang="nl-NL" sz="2400" b="1" dirty="0">
                <a:solidFill>
                  <a:schemeClr val="tx2"/>
                </a:solidFill>
              </a:rPr>
              <a:t>rust, routines, prikkels en communicatie </a:t>
            </a:r>
            <a:r>
              <a:rPr lang="nl-NL" sz="2400" dirty="0"/>
              <a:t>zo belangrijk zijn</a:t>
            </a:r>
          </a:p>
          <a:p>
            <a:pPr marL="0" indent="0">
              <a:buNone/>
            </a:pPr>
            <a:endParaRPr lang="nl-NL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sz="2400" b="1" dirty="0">
                <a:solidFill>
                  <a:schemeClr val="tx2"/>
                </a:solidFill>
              </a:rPr>
              <a:t> </a:t>
            </a:r>
            <a:r>
              <a:rPr lang="nl-NL" sz="2400" dirty="0">
                <a:solidFill>
                  <a:schemeClr val="tx1"/>
                </a:solidFill>
              </a:rPr>
              <a:t>Uitdelen boekjes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50BF5C0-953F-7BC3-F5C9-A728423E4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76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E3D8CAF-5F4C-6B63-C2ED-0A7EF4A99E5D}"/>
              </a:ext>
            </a:extLst>
          </p:cNvPr>
          <p:cNvSpPr txBox="1"/>
          <p:nvPr/>
        </p:nvSpPr>
        <p:spPr>
          <a:xfrm>
            <a:off x="-1716881" y="67746"/>
            <a:ext cx="9272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2371A4B-5BD9-1DEC-3EC9-5976D0C6A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850" y="2719991"/>
            <a:ext cx="3212976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2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1C779001-167D-E522-46D9-46DCB0151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5780" y="5142116"/>
            <a:ext cx="5655485" cy="675794"/>
          </a:xfrm>
        </p:spPr>
        <p:txBody>
          <a:bodyPr>
            <a:normAutofit/>
          </a:bodyPr>
          <a:lstStyle/>
          <a:p>
            <a:r>
              <a:rPr lang="nl-NL" sz="3400" b="1" dirty="0">
                <a:solidFill>
                  <a:schemeClr val="bg1"/>
                </a:solidFill>
              </a:rPr>
              <a:t>Het verlies van hersenfuncties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AE1021-93EE-BD23-CC32-8807629AD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949" y="406240"/>
            <a:ext cx="11233148" cy="399066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nl-NL" sz="2000" b="1" dirty="0"/>
              <a:t>Rekening houden met anderen</a:t>
            </a:r>
            <a:br>
              <a:rPr lang="nl-NL" sz="2000" dirty="0"/>
            </a:br>
            <a:r>
              <a:rPr lang="nl-NL" sz="2000" dirty="0"/>
              <a:t>Door de beschadigde hersenen kan iemand met dementie zich minder goed inleven in gedachten en gevoelens van anderen.</a:t>
            </a:r>
          </a:p>
          <a:p>
            <a:pPr marL="514350" indent="-514350">
              <a:buAutoNum type="arabicPeriod"/>
            </a:pPr>
            <a:r>
              <a:rPr lang="nl-NL" sz="2000" b="1" dirty="0"/>
              <a:t>Plannen van activiteiten</a:t>
            </a:r>
            <a:br>
              <a:rPr lang="nl-NL" sz="2000" b="1" dirty="0"/>
            </a:br>
            <a:r>
              <a:rPr lang="nl-NL" sz="2000" dirty="0"/>
              <a:t>De volgorde van handelingen of het besef van tijd kwijtraken, zoals welke dag het is of hoe laat. </a:t>
            </a:r>
          </a:p>
          <a:p>
            <a:pPr marL="514350" indent="-514350">
              <a:buAutoNum type="arabicPeriod"/>
            </a:pPr>
            <a:r>
              <a:rPr lang="nl-NL" sz="2000" b="1" dirty="0"/>
              <a:t>Naar het eigen gedrag kijken (=reflecteren)</a:t>
            </a:r>
            <a:br>
              <a:rPr lang="nl-NL" sz="2000" b="1" dirty="0"/>
            </a:br>
            <a:r>
              <a:rPr lang="nl-NL" sz="2000" dirty="0"/>
              <a:t>Problemen worden vaker buiten zichzelf gezocht.</a:t>
            </a:r>
          </a:p>
          <a:p>
            <a:pPr marL="514350" indent="-514350">
              <a:buAutoNum type="arabicPeriod"/>
            </a:pPr>
            <a:r>
              <a:rPr lang="nl-NL" sz="2000" b="1" dirty="0"/>
              <a:t>Weten hoe je je netjes moet gedrag (=decorumverlies)</a:t>
            </a:r>
            <a:br>
              <a:rPr lang="nl-NL" sz="2000" b="1" dirty="0"/>
            </a:br>
            <a:r>
              <a:rPr lang="nl-NL" sz="2000" dirty="0"/>
              <a:t>Minder remmingen zorgen soms voor ongepast sociaal gedrag (</a:t>
            </a:r>
            <a:r>
              <a:rPr lang="nl-NL" sz="2000" dirty="0" err="1"/>
              <a:t>vb</a:t>
            </a:r>
            <a:r>
              <a:rPr lang="nl-NL" sz="2000" dirty="0"/>
              <a:t>: rok optillen midden in de kamer)</a:t>
            </a:r>
          </a:p>
          <a:p>
            <a:pPr marL="514350" indent="-514350">
              <a:buAutoNum type="arabicPeriod"/>
            </a:pPr>
            <a:r>
              <a:rPr lang="nl-NL" sz="2000" b="1" dirty="0"/>
              <a:t>Oorzaak en gevolg begrijpen</a:t>
            </a:r>
            <a:br>
              <a:rPr lang="nl-NL" sz="2000" b="1" dirty="0"/>
            </a:br>
            <a:r>
              <a:rPr lang="nl-NL" sz="2000" dirty="0"/>
              <a:t>Het wordt moeilijker om oorzaak en gevolg aan elkaar te koppelen. (</a:t>
            </a:r>
            <a:r>
              <a:rPr lang="nl-NL" sz="2000" dirty="0" err="1"/>
              <a:t>vb</a:t>
            </a:r>
            <a:r>
              <a:rPr lang="nl-NL" sz="2000" dirty="0"/>
              <a:t>: iemand van 82 jaar is op zoek naar zijn ouders)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88B8E9-6725-C5CE-0A07-8ED4466BC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222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6="http://schemas.microsoft.com/office/drawing/2014/main"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85322-8430-9228-9122-6B1461F34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52B40089-934E-E481-A02D-32B7CA736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2" y="5013896"/>
            <a:ext cx="6156976" cy="675794"/>
          </a:xfrm>
        </p:spPr>
        <p:txBody>
          <a:bodyPr>
            <a:normAutofit/>
          </a:bodyPr>
          <a:lstStyle/>
          <a:p>
            <a:pPr algn="ctr"/>
            <a:r>
              <a:rPr lang="nl-NL" sz="3400" b="1" dirty="0">
                <a:solidFill>
                  <a:schemeClr val="bg1"/>
                </a:solidFill>
              </a:rPr>
              <a:t>Het verlies van hersenfuncties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CFFCC5-C99A-4EE2-B57E-07812C0CD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075" y="354534"/>
            <a:ext cx="11233148" cy="3906181"/>
          </a:xfrm>
        </p:spPr>
        <p:txBody>
          <a:bodyPr>
            <a:normAutofit fontScale="92500"/>
          </a:bodyPr>
          <a:lstStyle/>
          <a:p>
            <a:pPr marL="457200" indent="-457200">
              <a:buAutoNum type="arabicPeriod" startAt="6"/>
            </a:pPr>
            <a:r>
              <a:rPr lang="nl-NL" sz="2200" b="1" dirty="0"/>
              <a:t>Initiatief nemen</a:t>
            </a:r>
            <a:br>
              <a:rPr lang="nl-NL" sz="2200" dirty="0"/>
            </a:br>
            <a:r>
              <a:rPr lang="nl-NL" sz="2200" dirty="0"/>
              <a:t>Zelf met iets beginnen wordt steeds lastiger. Steeds meer hulp nodig om op gang te komen.</a:t>
            </a:r>
          </a:p>
          <a:p>
            <a:pPr marL="514350" indent="-514350">
              <a:buAutoNum type="arabicPeriod" startAt="7"/>
            </a:pPr>
            <a:r>
              <a:rPr lang="nl-NL" sz="2200" b="1" dirty="0"/>
              <a:t>Keuzes maken</a:t>
            </a:r>
            <a:br>
              <a:rPr lang="nl-NL" sz="2200" dirty="0"/>
            </a:br>
            <a:r>
              <a:rPr lang="nl-NL" sz="2200" dirty="0"/>
              <a:t>Kiezen wordt moeilijker, vooral bij veel opties. Vaak kiezen mensen met dementie dan het laatste dat gevraagd wordt. Of ze zeggen: “Het maakt mij niet uit”.</a:t>
            </a:r>
          </a:p>
          <a:p>
            <a:pPr marL="514350" indent="-514350">
              <a:buAutoNum type="arabicPeriod" startAt="7"/>
            </a:pPr>
            <a:r>
              <a:rPr lang="nl-NL" sz="2200" b="1" dirty="0"/>
              <a:t>Rem op je behoefte vervulling</a:t>
            </a:r>
            <a:br>
              <a:rPr lang="nl-NL" sz="2200" dirty="0"/>
            </a:br>
            <a:r>
              <a:rPr lang="nl-NL" sz="2200" dirty="0"/>
              <a:t>Bijvoorbeeld: nu geholpen willen worden, en niet straks! Of: alvast een paar koekjes extra nemen.</a:t>
            </a:r>
          </a:p>
          <a:p>
            <a:pPr marL="514350" indent="-514350">
              <a:buAutoNum type="arabicPeriod" startAt="7"/>
            </a:pPr>
            <a:r>
              <a:rPr lang="nl-NL" sz="2200" b="1" dirty="0"/>
              <a:t>Ziekte-inzicht</a:t>
            </a:r>
            <a:br>
              <a:rPr lang="nl-NL" sz="2200" dirty="0"/>
            </a:br>
            <a:r>
              <a:rPr lang="nl-NL" sz="2200" dirty="0"/>
              <a:t>Denken dat het nog heel goed met je gaat en geen hulp nodig hebben.</a:t>
            </a:r>
          </a:p>
          <a:p>
            <a:pPr marL="514350" indent="-514350">
              <a:buAutoNum type="arabicPeriod" startAt="7"/>
            </a:pPr>
            <a:r>
              <a:rPr lang="nl-NL" sz="2200" b="1" dirty="0"/>
              <a:t>Begrip van taal</a:t>
            </a:r>
            <a:br>
              <a:rPr lang="nl-NL" sz="2200" b="1" dirty="0"/>
            </a:br>
            <a:r>
              <a:rPr lang="nl-NL" sz="2200" dirty="0"/>
              <a:t>Woorden en uitleg steeds moeilijker begrijpen. Wel kunnen lezen, maar het niet begrijpen of er geen actie aan kunnen koppelen.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117069B-C972-030E-A098-67783E215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352" y="6273378"/>
            <a:ext cx="479427" cy="365125"/>
          </a:xfrm>
        </p:spPr>
        <p:txBody>
          <a:bodyPr/>
          <a:lstStyle/>
          <a:p>
            <a:fld id="{FFEA6968-E661-4BF1-B33C-A1B8A09C485B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050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angepast 1">
      <a:majorFont>
        <a:latin typeface="Museo sans rounded 500"/>
        <a:ea typeface=""/>
        <a:cs typeface=""/>
      </a:majorFont>
      <a:minorFont>
        <a:latin typeface="Museo sans rounded 500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KI_Voorbeeld_Presentatie" id="{AD240535-6A20-4164-9A03-86EF15C07690}" vid="{4F4951B9-F380-43C4-A68E-94D99CF9CC5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56C5817B2AD4696BCBA3C7D935C17" ma:contentTypeVersion="20" ma:contentTypeDescription="Create a new document." ma:contentTypeScope="" ma:versionID="e693d86fd2435f2996ae6b32fb9d6621">
  <xsd:schema xmlns:xsd="http://www.w3.org/2001/XMLSchema" xmlns:xs="http://www.w3.org/2001/XMLSchema" xmlns:p="http://schemas.microsoft.com/office/2006/metadata/properties" xmlns:ns2="d619ce76-03da-43f3-99f6-87532a4faf3b" xmlns:ns3="11dfd76c-2974-4928-9d84-3b36bfc8169b" targetNamespace="http://schemas.microsoft.com/office/2006/metadata/properties" ma:root="true" ma:fieldsID="4487e425c622d84b0de2d15eb8f9f165" ns2:_="" ns3:_="">
    <xsd:import namespace="d619ce76-03da-43f3-99f6-87532a4faf3b"/>
    <xsd:import namespace="11dfd76c-2974-4928-9d84-3b36bfc8169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19ce76-03da-43f3-99f6-87532a4faf3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03d002fe-5306-453d-bb8c-4d2dab93d2fa}" ma:internalName="TaxCatchAll" ma:showField="CatchAllData" ma:web="d619ce76-03da-43f3-99f6-87532a4faf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fd76c-2974-4928-9d84-3b36bfc816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6453d812-1761-4f28-9036-3f48876da6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19ce76-03da-43f3-99f6-87532a4faf3b" xsi:nil="true"/>
    <lcf76f155ced4ddcb4097134ff3c332f xmlns="11dfd76c-2974-4928-9d84-3b36bfc8169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092495-B252-45B4-80B8-CA3019862E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19ce76-03da-43f3-99f6-87532a4faf3b"/>
    <ds:schemaRef ds:uri="11dfd76c-2974-4928-9d84-3b36bfc816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301917-BDB8-496C-92A7-F161C0E69FE4}">
  <ds:schemaRefs>
    <ds:schemaRef ds:uri="http://schemas.microsoft.com/office/2006/metadata/properties"/>
    <ds:schemaRef ds:uri="http://schemas.microsoft.com/office/infopath/2007/PartnerControls"/>
    <ds:schemaRef ds:uri="d619ce76-03da-43f3-99f6-87532a4faf3b"/>
    <ds:schemaRef ds:uri="11dfd76c-2974-4928-9d84-3b36bfc8169b"/>
  </ds:schemaRefs>
</ds:datastoreItem>
</file>

<file path=customXml/itemProps3.xml><?xml version="1.0" encoding="utf-8"?>
<ds:datastoreItem xmlns:ds="http://schemas.openxmlformats.org/officeDocument/2006/customXml" ds:itemID="{68832B12-50DE-4308-ABC6-A5F0059DD7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4456</Words>
  <Application>Microsoft Office PowerPoint</Application>
  <PresentationFormat>Breedbeeld</PresentationFormat>
  <Paragraphs>847</Paragraphs>
  <Slides>76</Slides>
  <Notes>74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3</vt:i4>
      </vt:variant>
      <vt:variant>
        <vt:lpstr>Diatitels</vt:lpstr>
      </vt:variant>
      <vt:variant>
        <vt:i4>76</vt:i4>
      </vt:variant>
    </vt:vector>
  </HeadingPairs>
  <TitlesOfParts>
    <vt:vector size="87" baseType="lpstr">
      <vt:lpstr>Aptos</vt:lpstr>
      <vt:lpstr>Arial</vt:lpstr>
      <vt:lpstr>Calibri</vt:lpstr>
      <vt:lpstr>Calibri Light</vt:lpstr>
      <vt:lpstr>Museo sans rounded 500</vt:lpstr>
      <vt:lpstr>Museo sans rounded 500</vt:lpstr>
      <vt:lpstr>Museo Sans Rounded 700</vt:lpstr>
      <vt:lpstr>Wingdings</vt:lpstr>
      <vt:lpstr>Kantoorthema</vt:lpstr>
      <vt:lpstr>1_Kantoorthema</vt:lpstr>
      <vt:lpstr>Office Theme</vt:lpstr>
      <vt:lpstr>PowerPoint-presentatie</vt:lpstr>
      <vt:lpstr>PowerPoint-presentatie</vt:lpstr>
      <vt:lpstr>50 verschillende vormen van dementie</vt:lpstr>
      <vt:lpstr>De ontwikkeling van de hersenen</vt:lpstr>
      <vt:lpstr>PowerPoint-presentatie</vt:lpstr>
      <vt:lpstr>PowerPoint-presentatie</vt:lpstr>
      <vt:lpstr>PowerPoint-presentatie</vt:lpstr>
      <vt:lpstr>Het verlies van hersenfuncties</vt:lpstr>
      <vt:lpstr>Het verlies van hersenfuncties</vt:lpstr>
      <vt:lpstr>Oefening  Welk functieverlies zie je hier?</vt:lpstr>
      <vt:lpstr>Juiste antwoord:  Plannen van activiteiten</vt:lpstr>
      <vt:lpstr>Juiste antwoord:  Weten hoe je je netjes moet gedragen (=decorumverlies)</vt:lpstr>
      <vt:lpstr>Juiste antwoord:  Oorzaak en gevolg begrijpen</vt:lpstr>
      <vt:lpstr>Juiste antwoord:  Rem op behoeftevervulling</vt:lpstr>
      <vt:lpstr>Juiste antwoord:  Begrip van taal</vt:lpstr>
      <vt:lpstr>Juiste antwoord:  Rekening houden met anderen</vt:lpstr>
      <vt:lpstr>Juiste antwoord:  Initiatief nemen</vt:lpstr>
      <vt:lpstr>Juiste antwoord:  Ziekte-inzicht</vt:lpstr>
      <vt:lpstr>Juiste antwoord:  Keuzes maken</vt:lpstr>
      <vt:lpstr>Juiste antwoord:  Naar het eigen gedrag kijken (=reflecteren)</vt:lpstr>
      <vt:lpstr>Als je aan dementie denkt…..</vt:lpstr>
      <vt:lpstr>Het geheugen kun je vergelijken met een fotoalbum….</vt:lpstr>
      <vt:lpstr>Dat zorgt in het dagelijks  leven voor allerlei situaties</vt:lpstr>
      <vt:lpstr>PowerPoint-presentatie</vt:lpstr>
      <vt:lpstr>Tips</vt:lpstr>
      <vt:lpstr>We hebben gekeken naar….</vt:lpstr>
      <vt:lpstr>Als mens reageren we op stress en onveiligheid….</vt:lpstr>
      <vt:lpstr>De amandelkern….</vt:lpstr>
      <vt:lpstr>Dat gebeurt heel snel….</vt:lpstr>
      <vt:lpstr>PowerPoint-presentatie</vt:lpstr>
      <vt:lpstr>Stel je eens voor….</vt:lpstr>
      <vt:lpstr>Dat betekent…..</vt:lpstr>
      <vt:lpstr>PowerPoint-presentatie</vt:lpstr>
      <vt:lpstr>PowerPoint-presentatie</vt:lpstr>
      <vt:lpstr>PowerPoint-presentatie</vt:lpstr>
      <vt:lpstr>Wij zijn vaak snel…..</vt:lpstr>
      <vt:lpstr>Wij praten snel, maar handelen ook snel…</vt:lpstr>
      <vt:lpstr>PowerPoint-presentatie</vt:lpstr>
      <vt:lpstr>Tip 1  Geef iemand de kans om te reageren</vt:lpstr>
      <vt:lpstr>Tip 2  Neem niet te snel handelingen over</vt:lpstr>
      <vt:lpstr>Conclusie</vt:lpstr>
      <vt:lpstr>Aansluiten bij routines</vt:lpstr>
      <vt:lpstr>Een routine is…..</vt:lpstr>
      <vt:lpstr>Met gezonde hersenen….</vt:lpstr>
      <vt:lpstr>Mensen met dementie….</vt:lpstr>
      <vt:lpstr>Routines blijven het langst bewaard….</vt:lpstr>
      <vt:lpstr>Tips  Kleine dingen kunnen een groot verschil maken!</vt:lpstr>
      <vt:lpstr>Oefening Aankleden</vt:lpstr>
      <vt:lpstr>Rekening houden met prikkels</vt:lpstr>
      <vt:lpstr>Sommige prikkels trekken automatisch onze aandacht….</vt:lpstr>
      <vt:lpstr>Gezonde hersenen….</vt:lpstr>
      <vt:lpstr>Bij mensen met dementie….</vt:lpstr>
      <vt:lpstr>Mensen met dementie verwerken prikkels anders….</vt:lpstr>
      <vt:lpstr>In de film….</vt:lpstr>
      <vt:lpstr>De loper  (In de film: Mevrouw van der Goot)</vt:lpstr>
      <vt:lpstr>De zenner  (In de film: Meneer Hof)</vt:lpstr>
      <vt:lpstr>De roeper  (In de film: Mevrouw Beek)</vt:lpstr>
      <vt:lpstr>De roeper  (In de film: Mevrouw Beek)</vt:lpstr>
      <vt:lpstr>Mensen met dementie verwerken prikkels anders.</vt:lpstr>
      <vt:lpstr>Het is prettig om overzicht te hebben….</vt:lpstr>
      <vt:lpstr>Voor mensen met dementie…</vt:lpstr>
      <vt:lpstr>Tip</vt:lpstr>
      <vt:lpstr>Letten op je verbale communicatie</vt:lpstr>
      <vt:lpstr>Wanneer je een vraag stelt….</vt:lpstr>
      <vt:lpstr>Tip 1  Stel eenvoudige keuzes</vt:lpstr>
      <vt:lpstr>Tip 2  Erken gevoelens</vt:lpstr>
      <vt:lpstr>Tip 3  Vertel meer en vraag minder</vt:lpstr>
      <vt:lpstr>Tip 4  Luister naar het gevoel achter de woorden</vt:lpstr>
      <vt:lpstr>Oefening  Wat gebeurt hier?</vt:lpstr>
      <vt:lpstr>PowerPoint-presentatie</vt:lpstr>
      <vt:lpstr>PowerPoint-presentatie</vt:lpstr>
      <vt:lpstr>Situatie 4</vt:lpstr>
      <vt:lpstr>Situatie 4</vt:lpstr>
      <vt:lpstr>Conclusie</vt:lpstr>
      <vt:lpstr>Samen sta je sterker…..</vt:lpstr>
      <vt:lpstr>Einde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Monique Goense</dc:creator>
  <cp:lastModifiedBy>Tamara Haksteen</cp:lastModifiedBy>
  <cp:revision>1</cp:revision>
  <dcterms:created xsi:type="dcterms:W3CDTF">2026-07-29T14:02:03Z</dcterms:created>
  <dcterms:modified xsi:type="dcterms:W3CDTF">2026-09-03T09:39:03Z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0x010100A4556C5817B2AD4696BCBA3C7D935C17</vt:lpwstr>
  </property>
  <property fmtid="{D5CDD505-2E9C-101B-9397-08002B2CF9AE}" pid="3" name="MediaServiceImageTags">
    <vt:lpwstr/>
  </property>
</Properties>
</file>